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43" r:id="rId2"/>
  </p:sldMasterIdLst>
  <p:notesMasterIdLst>
    <p:notesMasterId r:id="rId39"/>
  </p:notesMasterIdLst>
  <p:sldIdLst>
    <p:sldId id="275" r:id="rId3"/>
    <p:sldId id="276" r:id="rId4"/>
    <p:sldId id="283" r:id="rId5"/>
    <p:sldId id="284" r:id="rId6"/>
    <p:sldId id="285" r:id="rId7"/>
    <p:sldId id="286" r:id="rId8"/>
    <p:sldId id="259" r:id="rId9"/>
    <p:sldId id="288" r:id="rId10"/>
    <p:sldId id="257" r:id="rId11"/>
    <p:sldId id="289" r:id="rId12"/>
    <p:sldId id="258" r:id="rId13"/>
    <p:sldId id="260" r:id="rId14"/>
    <p:sldId id="290" r:id="rId15"/>
    <p:sldId id="261" r:id="rId16"/>
    <p:sldId id="301" r:id="rId17"/>
    <p:sldId id="302" r:id="rId18"/>
    <p:sldId id="264" r:id="rId19"/>
    <p:sldId id="278" r:id="rId20"/>
    <p:sldId id="279" r:id="rId21"/>
    <p:sldId id="280" r:id="rId22"/>
    <p:sldId id="281" r:id="rId23"/>
    <p:sldId id="267" r:id="rId24"/>
    <p:sldId id="269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271" r:id="rId34"/>
    <p:sldId id="303" r:id="rId35"/>
    <p:sldId id="272" r:id="rId36"/>
    <p:sldId id="273" r:id="rId37"/>
    <p:sldId id="27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94" autoAdjust="0"/>
    <p:restoredTop sz="94660"/>
  </p:normalViewPr>
  <p:slideViewPr>
    <p:cSldViewPr>
      <p:cViewPr varScale="1">
        <p:scale>
          <a:sx n="69" d="100"/>
          <a:sy n="69" d="100"/>
        </p:scale>
        <p:origin x="-14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537F5B-38A1-45E5-BD4F-E1CDD6F2259B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EB4B3AB-8284-4EC6-8779-D35B7068B578}">
      <dgm:prSet phldrT="[Text]" custT="1"/>
      <dgm:spPr/>
      <dgm:t>
        <a:bodyPr/>
        <a:lstStyle/>
        <a:p>
          <a:r>
            <a:rPr lang="en-US" sz="2400" b="1" dirty="0" smtClean="0">
              <a:latin typeface="Times New Roman" pitchFamily="18" charset="0"/>
              <a:cs typeface="Times New Roman" pitchFamily="18" charset="0"/>
            </a:rPr>
            <a:t>Thesis</a:t>
          </a:r>
          <a:endParaRPr lang="en-US" sz="2400" b="1" dirty="0">
            <a:latin typeface="Times New Roman" pitchFamily="18" charset="0"/>
            <a:cs typeface="Times New Roman" pitchFamily="18" charset="0"/>
          </a:endParaRPr>
        </a:p>
      </dgm:t>
    </dgm:pt>
    <dgm:pt modelId="{9A4C93E3-436F-425C-BE42-3FC16BCBE989}" type="parTrans" cxnId="{45B547DC-E3C0-4E90-B3CA-452D1C5AC099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9D11E568-5C0A-43C1-B95C-3DAE1835B8BA}" type="sibTrans" cxnId="{45B547DC-E3C0-4E90-B3CA-452D1C5AC099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3F9D3BF1-2B74-406B-8C44-19B1418083D4}">
      <dgm:prSet phldrT="[Text]" custT="1"/>
      <dgm:spPr/>
      <dgm:t>
        <a:bodyPr/>
        <a:lstStyle/>
        <a:p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Give orders to the robot through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Kinect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, by tracking and recognizing human gestures</a:t>
          </a:r>
          <a:endParaRPr lang="en-US" sz="1800" dirty="0">
            <a:latin typeface="Times New Roman" pitchFamily="18" charset="0"/>
            <a:cs typeface="Times New Roman" pitchFamily="18" charset="0"/>
          </a:endParaRPr>
        </a:p>
      </dgm:t>
    </dgm:pt>
    <dgm:pt modelId="{CBB18133-DF21-43D8-A38E-9D0FFE60D8D4}" type="parTrans" cxnId="{340E6832-24C4-4D8A-9DED-1A609740D990}">
      <dgm:prSet custT="1"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78A95A95-64DB-42A5-BFFD-938611507CAD}" type="sibTrans" cxnId="{340E6832-24C4-4D8A-9DED-1A609740D990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BFD0D964-6B6E-42A9-A4A4-1302BAE34782}">
      <dgm:prSet phldrT="[Text]" custT="1"/>
      <dgm:spPr/>
      <dgm:t>
        <a:bodyPr/>
        <a:lstStyle/>
        <a:p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The robot will keep following the line until it meets one of these conditions</a:t>
          </a:r>
          <a:endParaRPr lang="en-US" sz="1800" dirty="0">
            <a:latin typeface="Times New Roman" pitchFamily="18" charset="0"/>
            <a:cs typeface="Times New Roman" pitchFamily="18" charset="0"/>
          </a:endParaRPr>
        </a:p>
      </dgm:t>
    </dgm:pt>
    <dgm:pt modelId="{71120521-62E0-4780-B90B-B45BEDB2728B}" type="parTrans" cxnId="{29FF9AC3-7D04-4D42-9AB9-5DAECF3D0E9D}">
      <dgm:prSet custT="1"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3FCC3E3D-17D2-45EF-92C6-91E2C66CF6D9}" type="sibTrans" cxnId="{29FF9AC3-7D04-4D42-9AB9-5DAECF3D0E9D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A501FCC9-7C3F-4AB4-955C-2299D1852694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The robot comes to a 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junction</a:t>
          </a:r>
          <a:endParaRPr lang="en-US" sz="1800" dirty="0">
            <a:latin typeface="Times New Roman" pitchFamily="18" charset="0"/>
            <a:cs typeface="Times New Roman" pitchFamily="18" charset="0"/>
          </a:endParaRPr>
        </a:p>
      </dgm:t>
    </dgm:pt>
    <dgm:pt modelId="{74B77A85-96E6-4F82-9C41-4FB560F122C7}" type="parTrans" cxnId="{B5E4DC5D-4335-4CF5-90AE-E627C60D148C}">
      <dgm:prSet custT="1"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1951AFBA-29EF-4E09-8A7D-DD9581DAF246}" type="sibTrans" cxnId="{B5E4DC5D-4335-4CF5-90AE-E627C60D148C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74EF6BFD-6364-4473-A2FC-863C2797ADDD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There’s a “stop” command from human</a:t>
          </a:r>
          <a:endParaRPr lang="en-US" sz="1800" dirty="0">
            <a:latin typeface="Times New Roman" pitchFamily="18" charset="0"/>
            <a:cs typeface="Times New Roman" pitchFamily="18" charset="0"/>
          </a:endParaRPr>
        </a:p>
      </dgm:t>
    </dgm:pt>
    <dgm:pt modelId="{83B22456-EEED-42E5-9070-C500685DA37B}" type="parTrans" cxnId="{0927F765-D185-46B0-BFF4-B587AE5EF9BE}">
      <dgm:prSet custT="1"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E6211851-B60E-4572-9866-E89595BF547B}" type="sibTrans" cxnId="{0927F765-D185-46B0-BFF4-B587AE5EF9BE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0E7B2FB5-48AE-4F3D-A6B9-80EFBD57EF84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smtClean="0">
              <a:latin typeface="Times New Roman" pitchFamily="18" charset="0"/>
              <a:cs typeface="Times New Roman" pitchFamily="18" charset="0"/>
            </a:rPr>
            <a:t>The end of line</a:t>
          </a:r>
          <a:endParaRPr lang="en-US" sz="1800" dirty="0">
            <a:latin typeface="Times New Roman" pitchFamily="18" charset="0"/>
            <a:cs typeface="Times New Roman" pitchFamily="18" charset="0"/>
          </a:endParaRPr>
        </a:p>
      </dgm:t>
    </dgm:pt>
    <dgm:pt modelId="{8FBFC2E6-D1C2-417B-AEDD-5646989D754A}" type="parTrans" cxnId="{9487E700-84A5-4E38-9E3D-0E13B7771CBB}">
      <dgm:prSet custT="1"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6A42BE85-52DD-4532-AD3E-A8E3D2589951}" type="sibTrans" cxnId="{9487E700-84A5-4E38-9E3D-0E13B7771CBB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2DBD92C8-1DF5-4A8E-B6CE-141773B2FE47}" type="pres">
      <dgm:prSet presAssocID="{09537F5B-38A1-45E5-BD4F-E1CDD6F2259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DA1A85-BCC9-4043-ADEC-A3EB4BB87332}" type="pres">
      <dgm:prSet presAssocID="{3EB4B3AB-8284-4EC6-8779-D35B7068B578}" presName="root1" presStyleCnt="0"/>
      <dgm:spPr/>
    </dgm:pt>
    <dgm:pt modelId="{C3B99D00-CF21-4091-AA06-83AB7C406D92}" type="pres">
      <dgm:prSet presAssocID="{3EB4B3AB-8284-4EC6-8779-D35B7068B578}" presName="LevelOneTextNode" presStyleLbl="node0" presStyleIdx="0" presStyleCnt="1" custLinFactNeighborX="-39" custLinFactNeighborY="-807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C09F93-07FA-4B17-871E-26E662AA220C}" type="pres">
      <dgm:prSet presAssocID="{3EB4B3AB-8284-4EC6-8779-D35B7068B578}" presName="level2hierChild" presStyleCnt="0"/>
      <dgm:spPr/>
    </dgm:pt>
    <dgm:pt modelId="{0A11C4B2-AEB4-46D4-B236-8F01C0E83B92}" type="pres">
      <dgm:prSet presAssocID="{CBB18133-DF21-43D8-A38E-9D0FFE60D8D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3329963C-3B75-4660-AEE7-821423C44C1C}" type="pres">
      <dgm:prSet presAssocID="{CBB18133-DF21-43D8-A38E-9D0FFE60D8D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8D520FE4-6252-4479-821E-8021011A73DC}" type="pres">
      <dgm:prSet presAssocID="{3F9D3BF1-2B74-406B-8C44-19B1418083D4}" presName="root2" presStyleCnt="0"/>
      <dgm:spPr/>
    </dgm:pt>
    <dgm:pt modelId="{21036629-CBB6-4850-88DE-A320342F9F14}" type="pres">
      <dgm:prSet presAssocID="{3F9D3BF1-2B74-406B-8C44-19B1418083D4}" presName="LevelTwoTextNode" presStyleLbl="node2" presStyleIdx="0" presStyleCnt="2" custScaleX="120958" custScaleY="123215" custLinFactNeighborX="-5172" custLinFactNeighborY="-807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F60E73-CA79-4F35-ACE1-E24D15ECD571}" type="pres">
      <dgm:prSet presAssocID="{3F9D3BF1-2B74-406B-8C44-19B1418083D4}" presName="level3hierChild" presStyleCnt="0"/>
      <dgm:spPr/>
    </dgm:pt>
    <dgm:pt modelId="{297DDD90-5B51-41DF-934D-31BB23A69C9B}" type="pres">
      <dgm:prSet presAssocID="{71120521-62E0-4780-B90B-B45BEDB2728B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AE9A6ECE-34C9-49D4-95EC-E27D17C73B8B}" type="pres">
      <dgm:prSet presAssocID="{71120521-62E0-4780-B90B-B45BEDB2728B}" presName="connTx" presStyleLbl="parChTrans1D2" presStyleIdx="1" presStyleCnt="2"/>
      <dgm:spPr/>
      <dgm:t>
        <a:bodyPr/>
        <a:lstStyle/>
        <a:p>
          <a:endParaRPr lang="en-US"/>
        </a:p>
      </dgm:t>
    </dgm:pt>
    <dgm:pt modelId="{4B9A8542-ED17-412E-9258-C010CFCACB40}" type="pres">
      <dgm:prSet presAssocID="{BFD0D964-6B6E-42A9-A4A4-1302BAE34782}" presName="root2" presStyleCnt="0"/>
      <dgm:spPr/>
    </dgm:pt>
    <dgm:pt modelId="{CDA872C2-3BD1-47EE-95C6-18CBFCF5BE55}" type="pres">
      <dgm:prSet presAssocID="{BFD0D964-6B6E-42A9-A4A4-1302BAE34782}" presName="LevelTwoTextNode" presStyleLbl="node2" presStyleIdx="1" presStyleCnt="2" custScaleX="125090" custScaleY="137827" custLinFactNeighborX="-5172" custLinFactNeighborY="-399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80F558-4755-4240-9DBD-9DEBE55D05ED}" type="pres">
      <dgm:prSet presAssocID="{BFD0D964-6B6E-42A9-A4A4-1302BAE34782}" presName="level3hierChild" presStyleCnt="0"/>
      <dgm:spPr/>
    </dgm:pt>
    <dgm:pt modelId="{1DEAE2F8-E1F5-40AB-9A05-A8012D3708CE}" type="pres">
      <dgm:prSet presAssocID="{74B77A85-96E6-4F82-9C41-4FB560F122C7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B5A060F4-D5D9-47C7-9970-633BF4F56F07}" type="pres">
      <dgm:prSet presAssocID="{74B77A85-96E6-4F82-9C41-4FB560F122C7}" presName="connTx" presStyleLbl="parChTrans1D3" presStyleIdx="0" presStyleCnt="3"/>
      <dgm:spPr/>
      <dgm:t>
        <a:bodyPr/>
        <a:lstStyle/>
        <a:p>
          <a:endParaRPr lang="en-US"/>
        </a:p>
      </dgm:t>
    </dgm:pt>
    <dgm:pt modelId="{E0D6052F-05A1-4499-8607-7286FBF8CF2E}" type="pres">
      <dgm:prSet presAssocID="{A501FCC9-7C3F-4AB4-955C-2299D1852694}" presName="root2" presStyleCnt="0"/>
      <dgm:spPr/>
    </dgm:pt>
    <dgm:pt modelId="{A44D9D14-4E5A-48F1-A10A-F8A80B63FF6D}" type="pres">
      <dgm:prSet presAssocID="{A501FCC9-7C3F-4AB4-955C-2299D1852694}" presName="LevelTwoTextNode" presStyleLbl="node3" presStyleIdx="0" presStyleCnt="3" custLinFactNeighborX="-238" custLinFactNeighborY="509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14C712-DCA9-4E03-BD71-27A4580E103D}" type="pres">
      <dgm:prSet presAssocID="{A501FCC9-7C3F-4AB4-955C-2299D1852694}" presName="level3hierChild" presStyleCnt="0"/>
      <dgm:spPr/>
    </dgm:pt>
    <dgm:pt modelId="{B1F40112-1F39-4F77-8944-5C59D280A71D}" type="pres">
      <dgm:prSet presAssocID="{83B22456-EEED-42E5-9070-C500685DA37B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39DA728B-9AD6-40FC-97A3-312FCEF8FC4B}" type="pres">
      <dgm:prSet presAssocID="{83B22456-EEED-42E5-9070-C500685DA37B}" presName="connTx" presStyleLbl="parChTrans1D3" presStyleIdx="1" presStyleCnt="3"/>
      <dgm:spPr/>
      <dgm:t>
        <a:bodyPr/>
        <a:lstStyle/>
        <a:p>
          <a:endParaRPr lang="en-US"/>
        </a:p>
      </dgm:t>
    </dgm:pt>
    <dgm:pt modelId="{9AA72FC3-A9CC-4ED5-9D16-45B65D8C92CF}" type="pres">
      <dgm:prSet presAssocID="{74EF6BFD-6364-4473-A2FC-863C2797ADDD}" presName="root2" presStyleCnt="0"/>
      <dgm:spPr/>
    </dgm:pt>
    <dgm:pt modelId="{72DECE5C-854A-4DE0-8774-7ADB11E5FB75}" type="pres">
      <dgm:prSet presAssocID="{74EF6BFD-6364-4473-A2FC-863C2797ADDD}" presName="LevelTwoTextNode" presStyleLbl="node3" presStyleIdx="1" presStyleCnt="3" custScaleY="98383" custLinFactNeighborX="-238" custLinFactNeighborY="475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1F883B-B665-4AF4-8978-0ECFB998EA07}" type="pres">
      <dgm:prSet presAssocID="{74EF6BFD-6364-4473-A2FC-863C2797ADDD}" presName="level3hierChild" presStyleCnt="0"/>
      <dgm:spPr/>
    </dgm:pt>
    <dgm:pt modelId="{B1CC1A9F-0D38-4618-B0E0-7112088CCF07}" type="pres">
      <dgm:prSet presAssocID="{8FBFC2E6-D1C2-417B-AEDD-5646989D754A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97C8B75D-8FBC-485B-AD77-848602455F67}" type="pres">
      <dgm:prSet presAssocID="{8FBFC2E6-D1C2-417B-AEDD-5646989D754A}" presName="connTx" presStyleLbl="parChTrans1D3" presStyleIdx="2" presStyleCnt="3"/>
      <dgm:spPr/>
      <dgm:t>
        <a:bodyPr/>
        <a:lstStyle/>
        <a:p>
          <a:endParaRPr lang="en-US"/>
        </a:p>
      </dgm:t>
    </dgm:pt>
    <dgm:pt modelId="{664979F8-92CB-408E-AB76-3E5D59A2BEA2}" type="pres">
      <dgm:prSet presAssocID="{0E7B2FB5-48AE-4F3D-A6B9-80EFBD57EF84}" presName="root2" presStyleCnt="0"/>
      <dgm:spPr/>
    </dgm:pt>
    <dgm:pt modelId="{AB71D8BF-0E27-4ABD-ABB5-EB2F320103E0}" type="pres">
      <dgm:prSet presAssocID="{0E7B2FB5-48AE-4F3D-A6B9-80EFBD57EF84}" presName="LevelTwoTextNode" presStyleLbl="node3" presStyleIdx="2" presStyleCnt="3" custLinFactNeighborX="-238" custLinFactNeighborY="631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8F999D-FB5E-4EFD-ABA1-A41B968A6553}" type="pres">
      <dgm:prSet presAssocID="{0E7B2FB5-48AE-4F3D-A6B9-80EFBD57EF84}" presName="level3hierChild" presStyleCnt="0"/>
      <dgm:spPr/>
    </dgm:pt>
  </dgm:ptLst>
  <dgm:cxnLst>
    <dgm:cxn modelId="{4AC7DA7C-54B0-46FF-AF6E-DB185066C333}" type="presOf" srcId="{83B22456-EEED-42E5-9070-C500685DA37B}" destId="{39DA728B-9AD6-40FC-97A3-312FCEF8FC4B}" srcOrd="1" destOrd="0" presId="urn:microsoft.com/office/officeart/2005/8/layout/hierarchy2"/>
    <dgm:cxn modelId="{1CBA2236-44C9-4C4D-9E37-2B603B4C29C9}" type="presOf" srcId="{8FBFC2E6-D1C2-417B-AEDD-5646989D754A}" destId="{97C8B75D-8FBC-485B-AD77-848602455F67}" srcOrd="1" destOrd="0" presId="urn:microsoft.com/office/officeart/2005/8/layout/hierarchy2"/>
    <dgm:cxn modelId="{24FE8312-9FAB-47F8-BA56-D4153BB29CC4}" type="presOf" srcId="{A501FCC9-7C3F-4AB4-955C-2299D1852694}" destId="{A44D9D14-4E5A-48F1-A10A-F8A80B63FF6D}" srcOrd="0" destOrd="0" presId="urn:microsoft.com/office/officeart/2005/8/layout/hierarchy2"/>
    <dgm:cxn modelId="{BEA2B1F3-2CE3-4213-9B60-E947B85A4F83}" type="presOf" srcId="{74EF6BFD-6364-4473-A2FC-863C2797ADDD}" destId="{72DECE5C-854A-4DE0-8774-7ADB11E5FB75}" srcOrd="0" destOrd="0" presId="urn:microsoft.com/office/officeart/2005/8/layout/hierarchy2"/>
    <dgm:cxn modelId="{A64E020A-1273-4D62-BCA3-D1DAD8F9AC1E}" type="presOf" srcId="{74B77A85-96E6-4F82-9C41-4FB560F122C7}" destId="{1DEAE2F8-E1F5-40AB-9A05-A8012D3708CE}" srcOrd="0" destOrd="0" presId="urn:microsoft.com/office/officeart/2005/8/layout/hierarchy2"/>
    <dgm:cxn modelId="{BCC53D8D-B579-4C54-8A70-97719A3F6617}" type="presOf" srcId="{74B77A85-96E6-4F82-9C41-4FB560F122C7}" destId="{B5A060F4-D5D9-47C7-9970-633BF4F56F07}" srcOrd="1" destOrd="0" presId="urn:microsoft.com/office/officeart/2005/8/layout/hierarchy2"/>
    <dgm:cxn modelId="{0927F765-D185-46B0-BFF4-B587AE5EF9BE}" srcId="{BFD0D964-6B6E-42A9-A4A4-1302BAE34782}" destId="{74EF6BFD-6364-4473-A2FC-863C2797ADDD}" srcOrd="1" destOrd="0" parTransId="{83B22456-EEED-42E5-9070-C500685DA37B}" sibTransId="{E6211851-B60E-4572-9866-E89595BF547B}"/>
    <dgm:cxn modelId="{7383B8CE-D766-41BA-A1B2-53B4DDF96CD1}" type="presOf" srcId="{BFD0D964-6B6E-42A9-A4A4-1302BAE34782}" destId="{CDA872C2-3BD1-47EE-95C6-18CBFCF5BE55}" srcOrd="0" destOrd="0" presId="urn:microsoft.com/office/officeart/2005/8/layout/hierarchy2"/>
    <dgm:cxn modelId="{D76F6923-38F6-4FE5-98DA-FA22E51599BF}" type="presOf" srcId="{CBB18133-DF21-43D8-A38E-9D0FFE60D8D4}" destId="{3329963C-3B75-4660-AEE7-821423C44C1C}" srcOrd="1" destOrd="0" presId="urn:microsoft.com/office/officeart/2005/8/layout/hierarchy2"/>
    <dgm:cxn modelId="{B5E4DC5D-4335-4CF5-90AE-E627C60D148C}" srcId="{BFD0D964-6B6E-42A9-A4A4-1302BAE34782}" destId="{A501FCC9-7C3F-4AB4-955C-2299D1852694}" srcOrd="0" destOrd="0" parTransId="{74B77A85-96E6-4F82-9C41-4FB560F122C7}" sibTransId="{1951AFBA-29EF-4E09-8A7D-DD9581DAF246}"/>
    <dgm:cxn modelId="{A0CE6896-56DE-4916-A85C-8D8553AFB8C6}" type="presOf" srcId="{09537F5B-38A1-45E5-BD4F-E1CDD6F2259B}" destId="{2DBD92C8-1DF5-4A8E-B6CE-141773B2FE47}" srcOrd="0" destOrd="0" presId="urn:microsoft.com/office/officeart/2005/8/layout/hierarchy2"/>
    <dgm:cxn modelId="{9487E700-84A5-4E38-9E3D-0E13B7771CBB}" srcId="{BFD0D964-6B6E-42A9-A4A4-1302BAE34782}" destId="{0E7B2FB5-48AE-4F3D-A6B9-80EFBD57EF84}" srcOrd="2" destOrd="0" parTransId="{8FBFC2E6-D1C2-417B-AEDD-5646989D754A}" sibTransId="{6A42BE85-52DD-4532-AD3E-A8E3D2589951}"/>
    <dgm:cxn modelId="{8C6DA817-FF56-41D0-B5AF-5A3265535EA3}" type="presOf" srcId="{3F9D3BF1-2B74-406B-8C44-19B1418083D4}" destId="{21036629-CBB6-4850-88DE-A320342F9F14}" srcOrd="0" destOrd="0" presId="urn:microsoft.com/office/officeart/2005/8/layout/hierarchy2"/>
    <dgm:cxn modelId="{30EC14C6-80FB-4026-9A26-73527CE28A63}" type="presOf" srcId="{3EB4B3AB-8284-4EC6-8779-D35B7068B578}" destId="{C3B99D00-CF21-4091-AA06-83AB7C406D92}" srcOrd="0" destOrd="0" presId="urn:microsoft.com/office/officeart/2005/8/layout/hierarchy2"/>
    <dgm:cxn modelId="{29FF9AC3-7D04-4D42-9AB9-5DAECF3D0E9D}" srcId="{3EB4B3AB-8284-4EC6-8779-D35B7068B578}" destId="{BFD0D964-6B6E-42A9-A4A4-1302BAE34782}" srcOrd="1" destOrd="0" parTransId="{71120521-62E0-4780-B90B-B45BEDB2728B}" sibTransId="{3FCC3E3D-17D2-45EF-92C6-91E2C66CF6D9}"/>
    <dgm:cxn modelId="{403B7364-E25D-4E8A-B465-6DDC30A02EEA}" type="presOf" srcId="{0E7B2FB5-48AE-4F3D-A6B9-80EFBD57EF84}" destId="{AB71D8BF-0E27-4ABD-ABB5-EB2F320103E0}" srcOrd="0" destOrd="0" presId="urn:microsoft.com/office/officeart/2005/8/layout/hierarchy2"/>
    <dgm:cxn modelId="{33355DD6-0C6B-4995-A733-E78F11454B17}" type="presOf" srcId="{8FBFC2E6-D1C2-417B-AEDD-5646989D754A}" destId="{B1CC1A9F-0D38-4618-B0E0-7112088CCF07}" srcOrd="0" destOrd="0" presId="urn:microsoft.com/office/officeart/2005/8/layout/hierarchy2"/>
    <dgm:cxn modelId="{A62DA8C3-E429-424B-985D-68C2A5EC64BE}" type="presOf" srcId="{71120521-62E0-4780-B90B-B45BEDB2728B}" destId="{297DDD90-5B51-41DF-934D-31BB23A69C9B}" srcOrd="0" destOrd="0" presId="urn:microsoft.com/office/officeart/2005/8/layout/hierarchy2"/>
    <dgm:cxn modelId="{DD3858F9-64ED-4767-B42A-B7B6917C1093}" type="presOf" srcId="{71120521-62E0-4780-B90B-B45BEDB2728B}" destId="{AE9A6ECE-34C9-49D4-95EC-E27D17C73B8B}" srcOrd="1" destOrd="0" presId="urn:microsoft.com/office/officeart/2005/8/layout/hierarchy2"/>
    <dgm:cxn modelId="{1DBC3A17-1B78-4B99-B52C-BDD07C9926C1}" type="presOf" srcId="{CBB18133-DF21-43D8-A38E-9D0FFE60D8D4}" destId="{0A11C4B2-AEB4-46D4-B236-8F01C0E83B92}" srcOrd="0" destOrd="0" presId="urn:microsoft.com/office/officeart/2005/8/layout/hierarchy2"/>
    <dgm:cxn modelId="{45B547DC-E3C0-4E90-B3CA-452D1C5AC099}" srcId="{09537F5B-38A1-45E5-BD4F-E1CDD6F2259B}" destId="{3EB4B3AB-8284-4EC6-8779-D35B7068B578}" srcOrd="0" destOrd="0" parTransId="{9A4C93E3-436F-425C-BE42-3FC16BCBE989}" sibTransId="{9D11E568-5C0A-43C1-B95C-3DAE1835B8BA}"/>
    <dgm:cxn modelId="{340E6832-24C4-4D8A-9DED-1A609740D990}" srcId="{3EB4B3AB-8284-4EC6-8779-D35B7068B578}" destId="{3F9D3BF1-2B74-406B-8C44-19B1418083D4}" srcOrd="0" destOrd="0" parTransId="{CBB18133-DF21-43D8-A38E-9D0FFE60D8D4}" sibTransId="{78A95A95-64DB-42A5-BFFD-938611507CAD}"/>
    <dgm:cxn modelId="{3795FD16-9E4D-46CC-B41A-F969B89BC689}" type="presOf" srcId="{83B22456-EEED-42E5-9070-C500685DA37B}" destId="{B1F40112-1F39-4F77-8944-5C59D280A71D}" srcOrd="0" destOrd="0" presId="urn:microsoft.com/office/officeart/2005/8/layout/hierarchy2"/>
    <dgm:cxn modelId="{621DB465-4F24-4CD6-9622-F7F7F6B50997}" type="presParOf" srcId="{2DBD92C8-1DF5-4A8E-B6CE-141773B2FE47}" destId="{96DA1A85-BCC9-4043-ADEC-A3EB4BB87332}" srcOrd="0" destOrd="0" presId="urn:microsoft.com/office/officeart/2005/8/layout/hierarchy2"/>
    <dgm:cxn modelId="{8ED048CD-E58C-4D15-B8C6-69E361C8D6F3}" type="presParOf" srcId="{96DA1A85-BCC9-4043-ADEC-A3EB4BB87332}" destId="{C3B99D00-CF21-4091-AA06-83AB7C406D92}" srcOrd="0" destOrd="0" presId="urn:microsoft.com/office/officeart/2005/8/layout/hierarchy2"/>
    <dgm:cxn modelId="{A599123C-B535-4891-A07E-249DFF141FA7}" type="presParOf" srcId="{96DA1A85-BCC9-4043-ADEC-A3EB4BB87332}" destId="{52C09F93-07FA-4B17-871E-26E662AA220C}" srcOrd="1" destOrd="0" presId="urn:microsoft.com/office/officeart/2005/8/layout/hierarchy2"/>
    <dgm:cxn modelId="{95C0DF8E-1A7D-4B56-A3D8-6084805C18AF}" type="presParOf" srcId="{52C09F93-07FA-4B17-871E-26E662AA220C}" destId="{0A11C4B2-AEB4-46D4-B236-8F01C0E83B92}" srcOrd="0" destOrd="0" presId="urn:microsoft.com/office/officeart/2005/8/layout/hierarchy2"/>
    <dgm:cxn modelId="{044E9BE5-E965-4E5F-BAFC-D8D000A2C481}" type="presParOf" srcId="{0A11C4B2-AEB4-46D4-B236-8F01C0E83B92}" destId="{3329963C-3B75-4660-AEE7-821423C44C1C}" srcOrd="0" destOrd="0" presId="urn:microsoft.com/office/officeart/2005/8/layout/hierarchy2"/>
    <dgm:cxn modelId="{B5561914-D0C5-4224-8CB3-B0CC028599D4}" type="presParOf" srcId="{52C09F93-07FA-4B17-871E-26E662AA220C}" destId="{8D520FE4-6252-4479-821E-8021011A73DC}" srcOrd="1" destOrd="0" presId="urn:microsoft.com/office/officeart/2005/8/layout/hierarchy2"/>
    <dgm:cxn modelId="{F94EF628-7FBE-42EA-A259-7EF49D46AD5B}" type="presParOf" srcId="{8D520FE4-6252-4479-821E-8021011A73DC}" destId="{21036629-CBB6-4850-88DE-A320342F9F14}" srcOrd="0" destOrd="0" presId="urn:microsoft.com/office/officeart/2005/8/layout/hierarchy2"/>
    <dgm:cxn modelId="{2DB1F879-89F8-49BA-B07E-7CDF2FEBA9D8}" type="presParOf" srcId="{8D520FE4-6252-4479-821E-8021011A73DC}" destId="{82F60E73-CA79-4F35-ACE1-E24D15ECD571}" srcOrd="1" destOrd="0" presId="urn:microsoft.com/office/officeart/2005/8/layout/hierarchy2"/>
    <dgm:cxn modelId="{7D78075D-F2C5-4215-B29E-9B9A59072156}" type="presParOf" srcId="{52C09F93-07FA-4B17-871E-26E662AA220C}" destId="{297DDD90-5B51-41DF-934D-31BB23A69C9B}" srcOrd="2" destOrd="0" presId="urn:microsoft.com/office/officeart/2005/8/layout/hierarchy2"/>
    <dgm:cxn modelId="{614D23E9-0D6E-485D-9C7D-B0F5150F5B23}" type="presParOf" srcId="{297DDD90-5B51-41DF-934D-31BB23A69C9B}" destId="{AE9A6ECE-34C9-49D4-95EC-E27D17C73B8B}" srcOrd="0" destOrd="0" presId="urn:microsoft.com/office/officeart/2005/8/layout/hierarchy2"/>
    <dgm:cxn modelId="{A1131951-E14A-426E-99F5-9FE21E5B1A2D}" type="presParOf" srcId="{52C09F93-07FA-4B17-871E-26E662AA220C}" destId="{4B9A8542-ED17-412E-9258-C010CFCACB40}" srcOrd="3" destOrd="0" presId="urn:microsoft.com/office/officeart/2005/8/layout/hierarchy2"/>
    <dgm:cxn modelId="{65CB5681-E5FE-4458-9AAE-44A9861E6036}" type="presParOf" srcId="{4B9A8542-ED17-412E-9258-C010CFCACB40}" destId="{CDA872C2-3BD1-47EE-95C6-18CBFCF5BE55}" srcOrd="0" destOrd="0" presId="urn:microsoft.com/office/officeart/2005/8/layout/hierarchy2"/>
    <dgm:cxn modelId="{79DCBDE1-5836-4983-8429-CEF47203D63B}" type="presParOf" srcId="{4B9A8542-ED17-412E-9258-C010CFCACB40}" destId="{CD80F558-4755-4240-9DBD-9DEBE55D05ED}" srcOrd="1" destOrd="0" presId="urn:microsoft.com/office/officeart/2005/8/layout/hierarchy2"/>
    <dgm:cxn modelId="{4877F41F-4FC3-4858-83DD-50DE317B8893}" type="presParOf" srcId="{CD80F558-4755-4240-9DBD-9DEBE55D05ED}" destId="{1DEAE2F8-E1F5-40AB-9A05-A8012D3708CE}" srcOrd="0" destOrd="0" presId="urn:microsoft.com/office/officeart/2005/8/layout/hierarchy2"/>
    <dgm:cxn modelId="{30AF40EB-3C12-447B-8361-A1453726CE1A}" type="presParOf" srcId="{1DEAE2F8-E1F5-40AB-9A05-A8012D3708CE}" destId="{B5A060F4-D5D9-47C7-9970-633BF4F56F07}" srcOrd="0" destOrd="0" presId="urn:microsoft.com/office/officeart/2005/8/layout/hierarchy2"/>
    <dgm:cxn modelId="{E2EBA280-A171-4FCB-91AF-66EDF7360A1B}" type="presParOf" srcId="{CD80F558-4755-4240-9DBD-9DEBE55D05ED}" destId="{E0D6052F-05A1-4499-8607-7286FBF8CF2E}" srcOrd="1" destOrd="0" presId="urn:microsoft.com/office/officeart/2005/8/layout/hierarchy2"/>
    <dgm:cxn modelId="{A8AC92AD-15AE-416D-BDB2-0ADA10A2279E}" type="presParOf" srcId="{E0D6052F-05A1-4499-8607-7286FBF8CF2E}" destId="{A44D9D14-4E5A-48F1-A10A-F8A80B63FF6D}" srcOrd="0" destOrd="0" presId="urn:microsoft.com/office/officeart/2005/8/layout/hierarchy2"/>
    <dgm:cxn modelId="{9F49D3F7-F1D7-4B8C-AE6C-0C0B88121881}" type="presParOf" srcId="{E0D6052F-05A1-4499-8607-7286FBF8CF2E}" destId="{D414C712-DCA9-4E03-BD71-27A4580E103D}" srcOrd="1" destOrd="0" presId="urn:microsoft.com/office/officeart/2005/8/layout/hierarchy2"/>
    <dgm:cxn modelId="{4C755101-9E3E-439C-B30A-C137E5175E27}" type="presParOf" srcId="{CD80F558-4755-4240-9DBD-9DEBE55D05ED}" destId="{B1F40112-1F39-4F77-8944-5C59D280A71D}" srcOrd="2" destOrd="0" presId="urn:microsoft.com/office/officeart/2005/8/layout/hierarchy2"/>
    <dgm:cxn modelId="{24DB5FCC-ABB3-40DE-ADB9-318B662A0D23}" type="presParOf" srcId="{B1F40112-1F39-4F77-8944-5C59D280A71D}" destId="{39DA728B-9AD6-40FC-97A3-312FCEF8FC4B}" srcOrd="0" destOrd="0" presId="urn:microsoft.com/office/officeart/2005/8/layout/hierarchy2"/>
    <dgm:cxn modelId="{D51EE5EA-AA3F-400F-A572-14812F80DE10}" type="presParOf" srcId="{CD80F558-4755-4240-9DBD-9DEBE55D05ED}" destId="{9AA72FC3-A9CC-4ED5-9D16-45B65D8C92CF}" srcOrd="3" destOrd="0" presId="urn:microsoft.com/office/officeart/2005/8/layout/hierarchy2"/>
    <dgm:cxn modelId="{BD25AB79-8D02-4442-A123-741FBBC9B9EF}" type="presParOf" srcId="{9AA72FC3-A9CC-4ED5-9D16-45B65D8C92CF}" destId="{72DECE5C-854A-4DE0-8774-7ADB11E5FB75}" srcOrd="0" destOrd="0" presId="urn:microsoft.com/office/officeart/2005/8/layout/hierarchy2"/>
    <dgm:cxn modelId="{0A7804C3-A804-45B4-A78D-F6C1DD10FA6C}" type="presParOf" srcId="{9AA72FC3-A9CC-4ED5-9D16-45B65D8C92CF}" destId="{301F883B-B665-4AF4-8978-0ECFB998EA07}" srcOrd="1" destOrd="0" presId="urn:microsoft.com/office/officeart/2005/8/layout/hierarchy2"/>
    <dgm:cxn modelId="{085692B7-28A2-4619-8D94-B443FE86B110}" type="presParOf" srcId="{CD80F558-4755-4240-9DBD-9DEBE55D05ED}" destId="{B1CC1A9F-0D38-4618-B0E0-7112088CCF07}" srcOrd="4" destOrd="0" presId="urn:microsoft.com/office/officeart/2005/8/layout/hierarchy2"/>
    <dgm:cxn modelId="{E9EB2EF6-714F-4AF5-A6E7-E0C28508CBA0}" type="presParOf" srcId="{B1CC1A9F-0D38-4618-B0E0-7112088CCF07}" destId="{97C8B75D-8FBC-485B-AD77-848602455F67}" srcOrd="0" destOrd="0" presId="urn:microsoft.com/office/officeart/2005/8/layout/hierarchy2"/>
    <dgm:cxn modelId="{93B65792-D50D-40F9-A9F0-D63B300061F7}" type="presParOf" srcId="{CD80F558-4755-4240-9DBD-9DEBE55D05ED}" destId="{664979F8-92CB-408E-AB76-3E5D59A2BEA2}" srcOrd="5" destOrd="0" presId="urn:microsoft.com/office/officeart/2005/8/layout/hierarchy2"/>
    <dgm:cxn modelId="{6D41FB42-7261-4E12-8494-8E888DD934A4}" type="presParOf" srcId="{664979F8-92CB-408E-AB76-3E5D59A2BEA2}" destId="{AB71D8BF-0E27-4ABD-ABB5-EB2F320103E0}" srcOrd="0" destOrd="0" presId="urn:microsoft.com/office/officeart/2005/8/layout/hierarchy2"/>
    <dgm:cxn modelId="{A96DA3A0-AB99-49D9-B6A9-8F520F5504FF}" type="presParOf" srcId="{664979F8-92CB-408E-AB76-3E5D59A2BEA2}" destId="{098F999D-FB5E-4EFD-ABA1-A41B968A6553}" srcOrd="1" destOrd="0" presId="urn:microsoft.com/office/officeart/2005/8/layout/hierarchy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41F219-18D9-4F99-9E0F-9199238A9F61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C6C7360-B916-4251-95CC-DFC4D8894E8E}">
      <dgm:prSet phldrT="[Text]" custT="1"/>
      <dgm:spPr/>
      <dgm:t>
        <a:bodyPr/>
        <a:lstStyle/>
        <a:p>
          <a:r>
            <a:rPr lang="en-US" sz="2400" b="1" dirty="0" smtClean="0">
              <a:latin typeface="Calibri" pitchFamily="34" charset="0"/>
              <a:cs typeface="Times New Roman" pitchFamily="18" charset="0"/>
            </a:rPr>
            <a:t>Proposed methods</a:t>
          </a:r>
          <a:endParaRPr lang="en-US" sz="2400" b="1" dirty="0">
            <a:latin typeface="Calibri" pitchFamily="34" charset="0"/>
            <a:cs typeface="Times New Roman" pitchFamily="18" charset="0"/>
          </a:endParaRPr>
        </a:p>
      </dgm:t>
    </dgm:pt>
    <dgm:pt modelId="{65A661CC-6B35-4196-809F-7B3F5947C102}" type="parTrans" cxnId="{BCEC02AF-E289-4A1F-B4EA-871335BFC2EC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5451F94B-996F-418F-B2D6-B64D980222AB}" type="sibTrans" cxnId="{BCEC02AF-E289-4A1F-B4EA-871335BFC2EC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FDD74179-5DEB-481A-AA59-CFD95D4AE5CE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Times New Roman" pitchFamily="18" charset="0"/>
            </a:rPr>
            <a:t>The robot takes command from human through </a:t>
          </a:r>
          <a:r>
            <a:rPr lang="en-US" dirty="0" err="1" smtClean="0">
              <a:latin typeface="Calibri" pitchFamily="34" charset="0"/>
              <a:cs typeface="Times New Roman" pitchFamily="18" charset="0"/>
            </a:rPr>
            <a:t>Kinect</a:t>
          </a:r>
          <a:endParaRPr lang="en-US" dirty="0">
            <a:latin typeface="Calibri" pitchFamily="34" charset="0"/>
            <a:cs typeface="Times New Roman" pitchFamily="18" charset="0"/>
          </a:endParaRPr>
        </a:p>
      </dgm:t>
    </dgm:pt>
    <dgm:pt modelId="{9F538E3A-5FD0-4F49-A0CF-98DE79699C2D}" type="parTrans" cxnId="{71715F31-A6DC-46F8-9B91-BF55231553B2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92B1FFD3-0095-4ECD-B7F4-F0871BA59C70}" type="sibTrans" cxnId="{71715F31-A6DC-46F8-9B91-BF55231553B2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57093D3E-1BF6-4A2F-952F-F150BA75BF1D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Times New Roman" pitchFamily="18" charset="0"/>
            </a:rPr>
            <a:t>The definition of Gesture recognition is applied, especially skeletal tracking</a:t>
          </a:r>
          <a:endParaRPr lang="en-US" dirty="0">
            <a:latin typeface="Calibri" pitchFamily="34" charset="0"/>
            <a:cs typeface="Times New Roman" pitchFamily="18" charset="0"/>
          </a:endParaRPr>
        </a:p>
      </dgm:t>
    </dgm:pt>
    <dgm:pt modelId="{3756E72E-7D58-464C-899A-B3C337EE671F}" type="parTrans" cxnId="{9F7A384A-190C-4AEA-8DA5-BDED0D599B57}">
      <dgm:prSet/>
      <dgm:spPr>
        <a:ln>
          <a:headEnd type="triangle"/>
        </a:ln>
      </dgm:spPr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2EE672F0-3AC3-4560-936E-E95E78126F15}" type="sibTrans" cxnId="{9F7A384A-190C-4AEA-8DA5-BDED0D599B57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BBFEC0D1-71C2-44DA-B02A-663A8EEBBC76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Times New Roman" pitchFamily="18" charset="0"/>
            </a:rPr>
            <a:t>The robot follow the line </a:t>
          </a:r>
          <a:endParaRPr lang="en-US" dirty="0">
            <a:latin typeface="Calibri" pitchFamily="34" charset="0"/>
            <a:cs typeface="Times New Roman" pitchFamily="18" charset="0"/>
          </a:endParaRPr>
        </a:p>
      </dgm:t>
    </dgm:pt>
    <dgm:pt modelId="{14F30E5F-3777-454B-9745-C32FAD2FCF4D}" type="parTrans" cxnId="{9DE1991B-AD54-47CF-B8DB-17C7B2E27A3F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0061FAA1-EA8F-4AC8-81F8-A947CDBEC580}" type="sibTrans" cxnId="{9DE1991B-AD54-47CF-B8DB-17C7B2E27A3F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1A574278-A8DF-4E6F-91EF-44826B063380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Times New Roman" pitchFamily="18" charset="0"/>
            </a:rPr>
            <a:t>Using PID controller</a:t>
          </a:r>
          <a:endParaRPr lang="en-US" dirty="0">
            <a:latin typeface="Calibri" pitchFamily="34" charset="0"/>
            <a:cs typeface="Times New Roman" pitchFamily="18" charset="0"/>
          </a:endParaRPr>
        </a:p>
      </dgm:t>
    </dgm:pt>
    <dgm:pt modelId="{A2749F4B-17F5-4747-AD99-6DF14B7BB383}" type="parTrans" cxnId="{B3A135E6-FA8B-4B07-8796-6FB027BC0E7C}">
      <dgm:prSet/>
      <dgm:spPr>
        <a:ln>
          <a:headEnd type="triangle"/>
        </a:ln>
      </dgm:spPr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A9BE8991-64BB-4B46-8611-E11833782E9F}" type="sibTrans" cxnId="{B3A135E6-FA8B-4B07-8796-6FB027BC0E7C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CE574984-D8BE-4B57-BAA2-3A801AD06709}" type="pres">
      <dgm:prSet presAssocID="{4E41F219-18D9-4F99-9E0F-9199238A9F6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54235D-71CA-44B8-BDCB-7BABD83E4EF9}" type="pres">
      <dgm:prSet presAssocID="{2C6C7360-B916-4251-95CC-DFC4D8894E8E}" presName="root1" presStyleCnt="0"/>
      <dgm:spPr/>
    </dgm:pt>
    <dgm:pt modelId="{8D50F6BF-E0FC-4446-803A-6CCFACC4F761}" type="pres">
      <dgm:prSet presAssocID="{2C6C7360-B916-4251-95CC-DFC4D8894E8E}" presName="LevelOneTextNode" presStyleLbl="node0" presStyleIdx="0" presStyleCnt="1" custScaleY="92469" custLinFactNeighborX="1591" custLinFactNeighborY="-48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F1B381-CC4A-44CB-B309-A9A635B852FB}" type="pres">
      <dgm:prSet presAssocID="{2C6C7360-B916-4251-95CC-DFC4D8894E8E}" presName="level2hierChild" presStyleCnt="0"/>
      <dgm:spPr/>
    </dgm:pt>
    <dgm:pt modelId="{D7867E15-776F-4073-826E-812C7045609B}" type="pres">
      <dgm:prSet presAssocID="{9F538E3A-5FD0-4F49-A0CF-98DE79699C2D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79E789CA-2DA8-40B5-A4C3-D94FCF3368A2}" type="pres">
      <dgm:prSet presAssocID="{9F538E3A-5FD0-4F49-A0CF-98DE79699C2D}" presName="connTx" presStyleLbl="parChTrans1D2" presStyleIdx="0" presStyleCnt="2"/>
      <dgm:spPr/>
      <dgm:t>
        <a:bodyPr/>
        <a:lstStyle/>
        <a:p>
          <a:endParaRPr lang="en-US"/>
        </a:p>
      </dgm:t>
    </dgm:pt>
    <dgm:pt modelId="{06ECE908-10B0-4EC4-B39D-E004F5C3866D}" type="pres">
      <dgm:prSet presAssocID="{FDD74179-5DEB-481A-AA59-CFD95D4AE5CE}" presName="root2" presStyleCnt="0"/>
      <dgm:spPr/>
    </dgm:pt>
    <dgm:pt modelId="{BF526622-8F67-45A7-8EEB-5D760AB698F1}" type="pres">
      <dgm:prSet presAssocID="{FDD74179-5DEB-481A-AA59-CFD95D4AE5CE}" presName="LevelTwoTextNode" presStyleLbl="node2" presStyleIdx="0" presStyleCnt="2" custScaleY="92469" custLinFactNeighborX="-6700" custLinFactNeighborY="-48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52A38C-B583-440B-9A3A-6B324C526405}" type="pres">
      <dgm:prSet presAssocID="{FDD74179-5DEB-481A-AA59-CFD95D4AE5CE}" presName="level3hierChild" presStyleCnt="0"/>
      <dgm:spPr/>
    </dgm:pt>
    <dgm:pt modelId="{046346E8-0C88-4283-A154-6BBBE05D4EA8}" type="pres">
      <dgm:prSet presAssocID="{3756E72E-7D58-464C-899A-B3C337EE671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6D647BA4-5D27-4807-AF50-5D281A9C4A41}" type="pres">
      <dgm:prSet presAssocID="{3756E72E-7D58-464C-899A-B3C337EE671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5907C2B8-BB99-4030-816A-FBF2434D56C4}" type="pres">
      <dgm:prSet presAssocID="{57093D3E-1BF6-4A2F-952F-F150BA75BF1D}" presName="root2" presStyleCnt="0"/>
      <dgm:spPr/>
    </dgm:pt>
    <dgm:pt modelId="{5F4404AA-FF5C-42CA-A24D-EF3DEAB3DA1E}" type="pres">
      <dgm:prSet presAssocID="{57093D3E-1BF6-4A2F-952F-F150BA75BF1D}" presName="LevelTwoTextNode" presStyleLbl="node3" presStyleIdx="0" presStyleCnt="2" custScaleX="111342" custScaleY="115663" custLinFactNeighborX="1591" custLinFactNeighborY="-48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F8F8A9-6B09-4D5F-BC5E-EE295FC2B130}" type="pres">
      <dgm:prSet presAssocID="{57093D3E-1BF6-4A2F-952F-F150BA75BF1D}" presName="level3hierChild" presStyleCnt="0"/>
      <dgm:spPr/>
    </dgm:pt>
    <dgm:pt modelId="{340F1B69-5F2C-4391-BB66-78881BB0DF8B}" type="pres">
      <dgm:prSet presAssocID="{14F30E5F-3777-454B-9745-C32FAD2FCF4D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1385F6B3-B076-4C13-BE97-E07C9A547183}" type="pres">
      <dgm:prSet presAssocID="{14F30E5F-3777-454B-9745-C32FAD2FCF4D}" presName="connTx" presStyleLbl="parChTrans1D2" presStyleIdx="1" presStyleCnt="2"/>
      <dgm:spPr/>
      <dgm:t>
        <a:bodyPr/>
        <a:lstStyle/>
        <a:p>
          <a:endParaRPr lang="en-US"/>
        </a:p>
      </dgm:t>
    </dgm:pt>
    <dgm:pt modelId="{2D261739-EFCE-4C48-902D-6653177BF6D5}" type="pres">
      <dgm:prSet presAssocID="{BBFEC0D1-71C2-44DA-B02A-663A8EEBBC76}" presName="root2" presStyleCnt="0"/>
      <dgm:spPr/>
    </dgm:pt>
    <dgm:pt modelId="{D8169D83-34DE-49D9-A372-F54E2C0B75D9}" type="pres">
      <dgm:prSet presAssocID="{BBFEC0D1-71C2-44DA-B02A-663A8EEBBC76}" presName="LevelTwoTextNode" presStyleLbl="node2" presStyleIdx="1" presStyleCnt="2" custLinFactNeighborX="-6700" custLinFactNeighborY="17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471CA-0254-4387-9B53-170B362676CE}" type="pres">
      <dgm:prSet presAssocID="{BBFEC0D1-71C2-44DA-B02A-663A8EEBBC76}" presName="level3hierChild" presStyleCnt="0"/>
      <dgm:spPr/>
    </dgm:pt>
    <dgm:pt modelId="{9F41BE2F-9F06-4806-B4F9-DF5F3A80CD36}" type="pres">
      <dgm:prSet presAssocID="{A2749F4B-17F5-4747-AD99-6DF14B7BB383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33933B53-39EB-4159-9AA4-D689B46A8D7C}" type="pres">
      <dgm:prSet presAssocID="{A2749F4B-17F5-4747-AD99-6DF14B7BB383}" presName="connTx" presStyleLbl="parChTrans1D3" presStyleIdx="1" presStyleCnt="2"/>
      <dgm:spPr/>
      <dgm:t>
        <a:bodyPr/>
        <a:lstStyle/>
        <a:p>
          <a:endParaRPr lang="en-US"/>
        </a:p>
      </dgm:t>
    </dgm:pt>
    <dgm:pt modelId="{BDAEC017-DBBE-4170-AC05-D64211E4A39B}" type="pres">
      <dgm:prSet presAssocID="{1A574278-A8DF-4E6F-91EF-44826B063380}" presName="root2" presStyleCnt="0"/>
      <dgm:spPr/>
    </dgm:pt>
    <dgm:pt modelId="{16B45866-55EB-4D39-BC1A-E45DC452523A}" type="pres">
      <dgm:prSet presAssocID="{1A574278-A8DF-4E6F-91EF-44826B063380}" presName="LevelTwoTextNode" presStyleLbl="node3" presStyleIdx="1" presStyleCnt="2" custScaleX="109294" custLinFactNeighborX="-97" custLinFactNeighborY="170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A66313-EA02-4CEF-A56A-1DFC5DB863A0}" type="pres">
      <dgm:prSet presAssocID="{1A574278-A8DF-4E6F-91EF-44826B063380}" presName="level3hierChild" presStyleCnt="0"/>
      <dgm:spPr/>
    </dgm:pt>
  </dgm:ptLst>
  <dgm:cxnLst>
    <dgm:cxn modelId="{50E1554D-1420-454E-9035-BBD5E15A7E8D}" type="presOf" srcId="{9F538E3A-5FD0-4F49-A0CF-98DE79699C2D}" destId="{79E789CA-2DA8-40B5-A4C3-D94FCF3368A2}" srcOrd="1" destOrd="0" presId="urn:microsoft.com/office/officeart/2005/8/layout/hierarchy2"/>
    <dgm:cxn modelId="{AE7431DE-9C25-4CFC-9CCC-39C518598E80}" type="presOf" srcId="{FDD74179-5DEB-481A-AA59-CFD95D4AE5CE}" destId="{BF526622-8F67-45A7-8EEB-5D760AB698F1}" srcOrd="0" destOrd="0" presId="urn:microsoft.com/office/officeart/2005/8/layout/hierarchy2"/>
    <dgm:cxn modelId="{AB60A40B-4F22-4B16-86EC-DAF2F7450C9F}" type="presOf" srcId="{4E41F219-18D9-4F99-9E0F-9199238A9F61}" destId="{CE574984-D8BE-4B57-BAA2-3A801AD06709}" srcOrd="0" destOrd="0" presId="urn:microsoft.com/office/officeart/2005/8/layout/hierarchy2"/>
    <dgm:cxn modelId="{624F824E-A9D2-48A9-8B87-37814CAA0CCB}" type="presOf" srcId="{A2749F4B-17F5-4747-AD99-6DF14B7BB383}" destId="{33933B53-39EB-4159-9AA4-D689B46A8D7C}" srcOrd="1" destOrd="0" presId="urn:microsoft.com/office/officeart/2005/8/layout/hierarchy2"/>
    <dgm:cxn modelId="{71715F31-A6DC-46F8-9B91-BF55231553B2}" srcId="{2C6C7360-B916-4251-95CC-DFC4D8894E8E}" destId="{FDD74179-5DEB-481A-AA59-CFD95D4AE5CE}" srcOrd="0" destOrd="0" parTransId="{9F538E3A-5FD0-4F49-A0CF-98DE79699C2D}" sibTransId="{92B1FFD3-0095-4ECD-B7F4-F0871BA59C70}"/>
    <dgm:cxn modelId="{BCEC02AF-E289-4A1F-B4EA-871335BFC2EC}" srcId="{4E41F219-18D9-4F99-9E0F-9199238A9F61}" destId="{2C6C7360-B916-4251-95CC-DFC4D8894E8E}" srcOrd="0" destOrd="0" parTransId="{65A661CC-6B35-4196-809F-7B3F5947C102}" sibTransId="{5451F94B-996F-418F-B2D6-B64D980222AB}"/>
    <dgm:cxn modelId="{1389BAEF-9720-4EA1-A5F2-FCAE8919243A}" type="presOf" srcId="{BBFEC0D1-71C2-44DA-B02A-663A8EEBBC76}" destId="{D8169D83-34DE-49D9-A372-F54E2C0B75D9}" srcOrd="0" destOrd="0" presId="urn:microsoft.com/office/officeart/2005/8/layout/hierarchy2"/>
    <dgm:cxn modelId="{0C514B94-66C7-4AFA-AC5E-54AD4DB5F73D}" type="presOf" srcId="{3756E72E-7D58-464C-899A-B3C337EE671F}" destId="{6D647BA4-5D27-4807-AF50-5D281A9C4A41}" srcOrd="1" destOrd="0" presId="urn:microsoft.com/office/officeart/2005/8/layout/hierarchy2"/>
    <dgm:cxn modelId="{451ACE89-3CF1-4FE6-AE88-0D1FB64390A4}" type="presOf" srcId="{A2749F4B-17F5-4747-AD99-6DF14B7BB383}" destId="{9F41BE2F-9F06-4806-B4F9-DF5F3A80CD36}" srcOrd="0" destOrd="0" presId="urn:microsoft.com/office/officeart/2005/8/layout/hierarchy2"/>
    <dgm:cxn modelId="{AB82A5A0-0638-442F-9DEE-71D10AF1BB1E}" type="presOf" srcId="{1A574278-A8DF-4E6F-91EF-44826B063380}" destId="{16B45866-55EB-4D39-BC1A-E45DC452523A}" srcOrd="0" destOrd="0" presId="urn:microsoft.com/office/officeart/2005/8/layout/hierarchy2"/>
    <dgm:cxn modelId="{023B20CA-93FA-49FE-B7E2-6EE83652D1EB}" type="presOf" srcId="{3756E72E-7D58-464C-899A-B3C337EE671F}" destId="{046346E8-0C88-4283-A154-6BBBE05D4EA8}" srcOrd="0" destOrd="0" presId="urn:microsoft.com/office/officeart/2005/8/layout/hierarchy2"/>
    <dgm:cxn modelId="{B3A135E6-FA8B-4B07-8796-6FB027BC0E7C}" srcId="{BBFEC0D1-71C2-44DA-B02A-663A8EEBBC76}" destId="{1A574278-A8DF-4E6F-91EF-44826B063380}" srcOrd="0" destOrd="0" parTransId="{A2749F4B-17F5-4747-AD99-6DF14B7BB383}" sibTransId="{A9BE8991-64BB-4B46-8611-E11833782E9F}"/>
    <dgm:cxn modelId="{EC7EB7C4-B7E9-404B-A265-FD56AF24E824}" type="presOf" srcId="{14F30E5F-3777-454B-9745-C32FAD2FCF4D}" destId="{1385F6B3-B076-4C13-BE97-E07C9A547183}" srcOrd="1" destOrd="0" presId="urn:microsoft.com/office/officeart/2005/8/layout/hierarchy2"/>
    <dgm:cxn modelId="{9F7A384A-190C-4AEA-8DA5-BDED0D599B57}" srcId="{FDD74179-5DEB-481A-AA59-CFD95D4AE5CE}" destId="{57093D3E-1BF6-4A2F-952F-F150BA75BF1D}" srcOrd="0" destOrd="0" parTransId="{3756E72E-7D58-464C-899A-B3C337EE671F}" sibTransId="{2EE672F0-3AC3-4560-936E-E95E78126F15}"/>
    <dgm:cxn modelId="{D965BFD1-6C65-4132-9790-D57B0D21ACA6}" type="presOf" srcId="{57093D3E-1BF6-4A2F-952F-F150BA75BF1D}" destId="{5F4404AA-FF5C-42CA-A24D-EF3DEAB3DA1E}" srcOrd="0" destOrd="0" presId="urn:microsoft.com/office/officeart/2005/8/layout/hierarchy2"/>
    <dgm:cxn modelId="{58432A80-DDAB-4961-BDDE-B1488C90147C}" type="presOf" srcId="{2C6C7360-B916-4251-95CC-DFC4D8894E8E}" destId="{8D50F6BF-E0FC-4446-803A-6CCFACC4F761}" srcOrd="0" destOrd="0" presId="urn:microsoft.com/office/officeart/2005/8/layout/hierarchy2"/>
    <dgm:cxn modelId="{9DE1991B-AD54-47CF-B8DB-17C7B2E27A3F}" srcId="{2C6C7360-B916-4251-95CC-DFC4D8894E8E}" destId="{BBFEC0D1-71C2-44DA-B02A-663A8EEBBC76}" srcOrd="1" destOrd="0" parTransId="{14F30E5F-3777-454B-9745-C32FAD2FCF4D}" sibTransId="{0061FAA1-EA8F-4AC8-81F8-A947CDBEC580}"/>
    <dgm:cxn modelId="{BE14B9AA-1B69-4AB8-9546-94057C5E3C0F}" type="presOf" srcId="{14F30E5F-3777-454B-9745-C32FAD2FCF4D}" destId="{340F1B69-5F2C-4391-BB66-78881BB0DF8B}" srcOrd="0" destOrd="0" presId="urn:microsoft.com/office/officeart/2005/8/layout/hierarchy2"/>
    <dgm:cxn modelId="{87A9C7D5-A18A-4FB1-94BB-8AF51D9C0C49}" type="presOf" srcId="{9F538E3A-5FD0-4F49-A0CF-98DE79699C2D}" destId="{D7867E15-776F-4073-826E-812C7045609B}" srcOrd="0" destOrd="0" presId="urn:microsoft.com/office/officeart/2005/8/layout/hierarchy2"/>
    <dgm:cxn modelId="{C91FC3B3-AAE5-4587-BCAE-D369A482D56C}" type="presParOf" srcId="{CE574984-D8BE-4B57-BAA2-3A801AD06709}" destId="{5E54235D-71CA-44B8-BDCB-7BABD83E4EF9}" srcOrd="0" destOrd="0" presId="urn:microsoft.com/office/officeart/2005/8/layout/hierarchy2"/>
    <dgm:cxn modelId="{6BD69DC6-AFF3-4AD5-ACAE-F2F2D6CB6B0F}" type="presParOf" srcId="{5E54235D-71CA-44B8-BDCB-7BABD83E4EF9}" destId="{8D50F6BF-E0FC-4446-803A-6CCFACC4F761}" srcOrd="0" destOrd="0" presId="urn:microsoft.com/office/officeart/2005/8/layout/hierarchy2"/>
    <dgm:cxn modelId="{B67A8736-89E8-4825-AF71-C58C7AED9F7E}" type="presParOf" srcId="{5E54235D-71CA-44B8-BDCB-7BABD83E4EF9}" destId="{2BF1B381-CC4A-44CB-B309-A9A635B852FB}" srcOrd="1" destOrd="0" presId="urn:microsoft.com/office/officeart/2005/8/layout/hierarchy2"/>
    <dgm:cxn modelId="{7659BD54-3B40-473F-8050-9F393ADFA396}" type="presParOf" srcId="{2BF1B381-CC4A-44CB-B309-A9A635B852FB}" destId="{D7867E15-776F-4073-826E-812C7045609B}" srcOrd="0" destOrd="0" presId="urn:microsoft.com/office/officeart/2005/8/layout/hierarchy2"/>
    <dgm:cxn modelId="{DCC3FAFB-DE23-4084-AF36-D892A4AC9E01}" type="presParOf" srcId="{D7867E15-776F-4073-826E-812C7045609B}" destId="{79E789CA-2DA8-40B5-A4C3-D94FCF3368A2}" srcOrd="0" destOrd="0" presId="urn:microsoft.com/office/officeart/2005/8/layout/hierarchy2"/>
    <dgm:cxn modelId="{9888FE3D-60D0-4218-8828-0D0A24E14F76}" type="presParOf" srcId="{2BF1B381-CC4A-44CB-B309-A9A635B852FB}" destId="{06ECE908-10B0-4EC4-B39D-E004F5C3866D}" srcOrd="1" destOrd="0" presId="urn:microsoft.com/office/officeart/2005/8/layout/hierarchy2"/>
    <dgm:cxn modelId="{87ED304C-6676-44AF-AA2C-468608912302}" type="presParOf" srcId="{06ECE908-10B0-4EC4-B39D-E004F5C3866D}" destId="{BF526622-8F67-45A7-8EEB-5D760AB698F1}" srcOrd="0" destOrd="0" presId="urn:microsoft.com/office/officeart/2005/8/layout/hierarchy2"/>
    <dgm:cxn modelId="{60102882-4AEB-47AF-A7BD-3894F830BB01}" type="presParOf" srcId="{06ECE908-10B0-4EC4-B39D-E004F5C3866D}" destId="{D052A38C-B583-440B-9A3A-6B324C526405}" srcOrd="1" destOrd="0" presId="urn:microsoft.com/office/officeart/2005/8/layout/hierarchy2"/>
    <dgm:cxn modelId="{0833427B-11FD-4262-963E-A150E914901C}" type="presParOf" srcId="{D052A38C-B583-440B-9A3A-6B324C526405}" destId="{046346E8-0C88-4283-A154-6BBBE05D4EA8}" srcOrd="0" destOrd="0" presId="urn:microsoft.com/office/officeart/2005/8/layout/hierarchy2"/>
    <dgm:cxn modelId="{F4102F33-1295-4AAF-8DB0-B06C2FC16D3F}" type="presParOf" srcId="{046346E8-0C88-4283-A154-6BBBE05D4EA8}" destId="{6D647BA4-5D27-4807-AF50-5D281A9C4A41}" srcOrd="0" destOrd="0" presId="urn:microsoft.com/office/officeart/2005/8/layout/hierarchy2"/>
    <dgm:cxn modelId="{C3DB6650-B06E-415A-AEF5-C5A5549CD3C5}" type="presParOf" srcId="{D052A38C-B583-440B-9A3A-6B324C526405}" destId="{5907C2B8-BB99-4030-816A-FBF2434D56C4}" srcOrd="1" destOrd="0" presId="urn:microsoft.com/office/officeart/2005/8/layout/hierarchy2"/>
    <dgm:cxn modelId="{104B1A29-63E2-4E73-A28A-436E6E3E28E9}" type="presParOf" srcId="{5907C2B8-BB99-4030-816A-FBF2434D56C4}" destId="{5F4404AA-FF5C-42CA-A24D-EF3DEAB3DA1E}" srcOrd="0" destOrd="0" presId="urn:microsoft.com/office/officeart/2005/8/layout/hierarchy2"/>
    <dgm:cxn modelId="{F10BBF9D-9936-4CD9-9D02-4608DD5F00A1}" type="presParOf" srcId="{5907C2B8-BB99-4030-816A-FBF2434D56C4}" destId="{6DF8F8A9-6B09-4D5F-BC5E-EE295FC2B130}" srcOrd="1" destOrd="0" presId="urn:microsoft.com/office/officeart/2005/8/layout/hierarchy2"/>
    <dgm:cxn modelId="{A7AC9DB0-FC4D-4C2A-A10E-16AD83462DDC}" type="presParOf" srcId="{2BF1B381-CC4A-44CB-B309-A9A635B852FB}" destId="{340F1B69-5F2C-4391-BB66-78881BB0DF8B}" srcOrd="2" destOrd="0" presId="urn:microsoft.com/office/officeart/2005/8/layout/hierarchy2"/>
    <dgm:cxn modelId="{E203A3B3-D146-4875-B230-EB0298119FB5}" type="presParOf" srcId="{340F1B69-5F2C-4391-BB66-78881BB0DF8B}" destId="{1385F6B3-B076-4C13-BE97-E07C9A547183}" srcOrd="0" destOrd="0" presId="urn:microsoft.com/office/officeart/2005/8/layout/hierarchy2"/>
    <dgm:cxn modelId="{934EF206-231F-4057-BA67-3A2D55738C76}" type="presParOf" srcId="{2BF1B381-CC4A-44CB-B309-A9A635B852FB}" destId="{2D261739-EFCE-4C48-902D-6653177BF6D5}" srcOrd="3" destOrd="0" presId="urn:microsoft.com/office/officeart/2005/8/layout/hierarchy2"/>
    <dgm:cxn modelId="{58ECCB5E-CACF-4B8B-B570-1AA265F3BE4B}" type="presParOf" srcId="{2D261739-EFCE-4C48-902D-6653177BF6D5}" destId="{D8169D83-34DE-49D9-A372-F54E2C0B75D9}" srcOrd="0" destOrd="0" presId="urn:microsoft.com/office/officeart/2005/8/layout/hierarchy2"/>
    <dgm:cxn modelId="{AC5FFC95-0D56-4B9F-BCC6-AB78032146E5}" type="presParOf" srcId="{2D261739-EFCE-4C48-902D-6653177BF6D5}" destId="{A49471CA-0254-4387-9B53-170B362676CE}" srcOrd="1" destOrd="0" presId="urn:microsoft.com/office/officeart/2005/8/layout/hierarchy2"/>
    <dgm:cxn modelId="{DE67A359-6697-45C8-9DFF-EED792343A83}" type="presParOf" srcId="{A49471CA-0254-4387-9B53-170B362676CE}" destId="{9F41BE2F-9F06-4806-B4F9-DF5F3A80CD36}" srcOrd="0" destOrd="0" presId="urn:microsoft.com/office/officeart/2005/8/layout/hierarchy2"/>
    <dgm:cxn modelId="{7401D78C-6C8C-450A-A4A2-FA09A84455F7}" type="presParOf" srcId="{9F41BE2F-9F06-4806-B4F9-DF5F3A80CD36}" destId="{33933B53-39EB-4159-9AA4-D689B46A8D7C}" srcOrd="0" destOrd="0" presId="urn:microsoft.com/office/officeart/2005/8/layout/hierarchy2"/>
    <dgm:cxn modelId="{26ED9696-AFB5-4B6D-B372-F13A69D5FE7E}" type="presParOf" srcId="{A49471CA-0254-4387-9B53-170B362676CE}" destId="{BDAEC017-DBBE-4170-AC05-D64211E4A39B}" srcOrd="1" destOrd="0" presId="urn:microsoft.com/office/officeart/2005/8/layout/hierarchy2"/>
    <dgm:cxn modelId="{E1565FB1-A5F5-4C35-B599-CEE8BA819F40}" type="presParOf" srcId="{BDAEC017-DBBE-4170-AC05-D64211E4A39B}" destId="{16B45866-55EB-4D39-BC1A-E45DC452523A}" srcOrd="0" destOrd="0" presId="urn:microsoft.com/office/officeart/2005/8/layout/hierarchy2"/>
    <dgm:cxn modelId="{F3F81040-DE54-49BF-890D-1A8BE6BCCA90}" type="presParOf" srcId="{BDAEC017-DBBE-4170-AC05-D64211E4A39B}" destId="{77A66313-EA02-4CEF-A56A-1DFC5DB863A0}" srcOrd="1" destOrd="0" presId="urn:microsoft.com/office/officeart/2005/8/layout/hierarchy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FBD4F7-5B0F-4F14-A981-3FC43F73FC26}" type="doc">
      <dgm:prSet loTypeId="urn:microsoft.com/office/officeart/2005/8/layout/radial5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D63F0BF-CB20-4703-9D45-696A55C18CB4}">
      <dgm:prSet phldrT="[Text]" custT="1"/>
      <dgm:spPr/>
      <dgm:t>
        <a:bodyPr/>
        <a:lstStyle/>
        <a:p>
          <a:r>
            <a:rPr lang="en-US" sz="2400" dirty="0" smtClean="0">
              <a:latin typeface="Calibri" pitchFamily="34" charset="0"/>
            </a:rPr>
            <a:t>Library support</a:t>
          </a:r>
          <a:endParaRPr lang="en-US" sz="2400" dirty="0">
            <a:latin typeface="Calibri" pitchFamily="34" charset="0"/>
          </a:endParaRPr>
        </a:p>
      </dgm:t>
    </dgm:pt>
    <dgm:pt modelId="{F232BC5E-3A0C-47F6-823C-6F94AEF93BB8}" type="parTrans" cxnId="{2711E27F-F823-4768-8BF3-C484576319AF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EE9D3F17-5422-4484-896D-D49C19C5328A}" type="sibTrans" cxnId="{2711E27F-F823-4768-8BF3-C484576319AF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A84030D1-8F3D-44B6-8166-7F057BEDD5F2}">
      <dgm:prSet phldrT="[Text]" custT="1"/>
      <dgm:spPr/>
      <dgm:t>
        <a:bodyPr/>
        <a:lstStyle/>
        <a:p>
          <a:r>
            <a:rPr lang="en-US" sz="1800" dirty="0" smtClean="0">
              <a:latin typeface="Calibri" pitchFamily="34" charset="0"/>
            </a:rPr>
            <a:t>Laboratories </a:t>
          </a:r>
          <a:r>
            <a:rPr lang="en-US" sz="1800" dirty="0" err="1" smtClean="0">
              <a:latin typeface="Calibri" pitchFamily="34" charset="0"/>
            </a:rPr>
            <a:t>Kinect</a:t>
          </a:r>
          <a:r>
            <a:rPr lang="en-US" sz="1800" dirty="0" smtClean="0">
              <a:latin typeface="Calibri" pitchFamily="34" charset="0"/>
            </a:rPr>
            <a:t> Code.</a:t>
          </a:r>
          <a:endParaRPr lang="en-US" sz="1800" dirty="0">
            <a:latin typeface="Calibri" pitchFamily="34" charset="0"/>
          </a:endParaRPr>
        </a:p>
      </dgm:t>
    </dgm:pt>
    <dgm:pt modelId="{81E64470-13C1-4863-A005-AFD7D0A1D177}" type="parTrans" cxnId="{0044F023-B67B-4D61-B149-0049EE67B33B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62408BB5-24B7-4B94-9204-40E89DD0B399}" type="sibTrans" cxnId="{0044F023-B67B-4D61-B149-0049EE67B33B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3588B7A9-78EF-4C90-93F7-2097EA41FA2E}">
      <dgm:prSet phldrT="[Text]" custT="1"/>
      <dgm:spPr/>
      <dgm:t>
        <a:bodyPr/>
        <a:lstStyle/>
        <a:p>
          <a:r>
            <a:rPr lang="en-US" sz="1800" dirty="0" smtClean="0">
              <a:latin typeface="Calibri" pitchFamily="34" charset="0"/>
            </a:rPr>
            <a:t>Microsoft </a:t>
          </a:r>
          <a:r>
            <a:rPr lang="en-US" sz="1800" dirty="0" err="1" smtClean="0">
              <a:latin typeface="Calibri" pitchFamily="34" charset="0"/>
            </a:rPr>
            <a:t>Kinect</a:t>
          </a:r>
          <a:r>
            <a:rPr lang="en-US" sz="1800" dirty="0" smtClean="0">
              <a:latin typeface="Calibri" pitchFamily="34" charset="0"/>
            </a:rPr>
            <a:t> SDK beta.</a:t>
          </a:r>
          <a:endParaRPr lang="en-US" sz="1800" dirty="0">
            <a:latin typeface="Calibri" pitchFamily="34" charset="0"/>
          </a:endParaRPr>
        </a:p>
      </dgm:t>
    </dgm:pt>
    <dgm:pt modelId="{B08CA7B6-0618-4FA9-A0A8-04DCFD1F0A47}" type="parTrans" cxnId="{0DED7D06-A81B-446B-90AA-1E5205E44584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B5B413B6-247F-401C-9F8B-1687885C8E46}" type="sibTrans" cxnId="{0DED7D06-A81B-446B-90AA-1E5205E44584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50C34E1A-1A36-416C-97C9-AE9894C61618}">
      <dgm:prSet phldrT="[Text]" custT="1"/>
      <dgm:spPr/>
      <dgm:t>
        <a:bodyPr/>
        <a:lstStyle/>
        <a:p>
          <a:r>
            <a:rPr lang="en-US" sz="1800" dirty="0" smtClean="0">
              <a:latin typeface="Calibri" pitchFamily="34" charset="0"/>
            </a:rPr>
            <a:t>Point cloud library.</a:t>
          </a:r>
          <a:endParaRPr lang="en-US" sz="1800" dirty="0">
            <a:latin typeface="Calibri" pitchFamily="34" charset="0"/>
          </a:endParaRPr>
        </a:p>
      </dgm:t>
    </dgm:pt>
    <dgm:pt modelId="{2A09D7ED-153E-4A33-90E4-E583C63766DD}" type="parTrans" cxnId="{C77C5F8D-731A-4249-BDAE-6CF5C13EE9C0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93FB33FB-18CE-48DF-AC72-1ADF32EB51B2}" type="sibTrans" cxnId="{C77C5F8D-731A-4249-BDAE-6CF5C13EE9C0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A4245517-5C99-43E4-B0E6-B2BD2EE703E7}">
      <dgm:prSet phldrT="[Text]" custT="1"/>
      <dgm:spPr/>
      <dgm:t>
        <a:bodyPr/>
        <a:lstStyle/>
        <a:p>
          <a:r>
            <a:rPr lang="en-US" sz="1800" dirty="0" err="1" smtClean="0">
              <a:latin typeface="Calibri" pitchFamily="34" charset="0"/>
            </a:rPr>
            <a:t>OpenNI</a:t>
          </a:r>
          <a:r>
            <a:rPr lang="en-US" sz="1800" dirty="0" smtClean="0">
              <a:latin typeface="Calibri" pitchFamily="34" charset="0"/>
            </a:rPr>
            <a:t>.</a:t>
          </a:r>
          <a:endParaRPr lang="en-US" sz="1800" dirty="0">
            <a:latin typeface="Calibri" pitchFamily="34" charset="0"/>
          </a:endParaRPr>
        </a:p>
      </dgm:t>
    </dgm:pt>
    <dgm:pt modelId="{2E6DD5B3-1698-4814-A898-7CE16DA7AE31}" type="parTrans" cxnId="{10EACC86-7CBD-4FCF-95C9-1E52FF332BB9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4F48008C-CEA0-4BE8-9DAA-00FEAD0C35E8}" type="sibTrans" cxnId="{10EACC86-7CBD-4FCF-95C9-1E52FF332BB9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7A8BB458-CE3D-4774-9733-FE5EF727D903}" type="pres">
      <dgm:prSet presAssocID="{06FBD4F7-5B0F-4F14-A981-3FC43F73FC2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0BAA74-6AFE-47A0-A72F-14FF150520BA}" type="pres">
      <dgm:prSet presAssocID="{1D63F0BF-CB20-4703-9D45-696A55C18CB4}" presName="centerShape" presStyleLbl="node0" presStyleIdx="0" presStyleCnt="1" custScaleX="173651" custScaleY="126899"/>
      <dgm:spPr/>
      <dgm:t>
        <a:bodyPr/>
        <a:lstStyle/>
        <a:p>
          <a:endParaRPr lang="en-US"/>
        </a:p>
      </dgm:t>
    </dgm:pt>
    <dgm:pt modelId="{2E395B4A-A27D-4FB9-97E7-392E1F8CE041}" type="pres">
      <dgm:prSet presAssocID="{81E64470-13C1-4863-A005-AFD7D0A1D177}" presName="parTrans" presStyleLbl="sibTrans2D1" presStyleIdx="0" presStyleCnt="4" custAng="5400000" custScaleX="203403" custScaleY="60642"/>
      <dgm:spPr>
        <a:prstGeom prst="downArrow">
          <a:avLst/>
        </a:prstGeom>
      </dgm:spPr>
      <dgm:t>
        <a:bodyPr/>
        <a:lstStyle/>
        <a:p>
          <a:endParaRPr lang="en-US"/>
        </a:p>
      </dgm:t>
    </dgm:pt>
    <dgm:pt modelId="{E817AFC1-03B3-42A4-876F-0EF18E59382A}" type="pres">
      <dgm:prSet presAssocID="{81E64470-13C1-4863-A005-AFD7D0A1D17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82301F4B-CF55-4A28-95C8-54657ECB1AE4}" type="pres">
      <dgm:prSet presAssocID="{A84030D1-8F3D-44B6-8166-7F057BEDD5F2}" presName="node" presStyleLbl="node1" presStyleIdx="0" presStyleCnt="4" custScaleX="134238" custScaleY="89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580A3-5734-49AE-88BC-D2BFE7456EBF}" type="pres">
      <dgm:prSet presAssocID="{B08CA7B6-0618-4FA9-A0A8-04DCFD1F0A47}" presName="parTrans" presStyleLbl="sibTrans2D1" presStyleIdx="1" presStyleCnt="4" custScaleX="150672" custScaleY="98703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68010DEF-602F-4537-BE68-2C9C57465298}" type="pres">
      <dgm:prSet presAssocID="{B08CA7B6-0618-4FA9-A0A8-04DCFD1F0A47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D3640D7-30C6-4274-826E-B13F7E8A79BC}" type="pres">
      <dgm:prSet presAssocID="{3588B7A9-78EF-4C90-93F7-2097EA41FA2E}" presName="node" presStyleLbl="node1" presStyleIdx="1" presStyleCnt="4" custScaleX="134240" custScaleY="112004" custRadScaleRad="1278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B7096-4962-4F9C-8D97-B7D174D8116E}" type="pres">
      <dgm:prSet presAssocID="{2A09D7ED-153E-4A33-90E4-E583C63766DD}" presName="parTrans" presStyleLbl="sibTrans2D1" presStyleIdx="2" presStyleCnt="4" custAng="16200000" custScaleX="196019" custScaleY="59335"/>
      <dgm:spPr>
        <a:prstGeom prst="upArrow">
          <a:avLst/>
        </a:prstGeom>
      </dgm:spPr>
      <dgm:t>
        <a:bodyPr/>
        <a:lstStyle/>
        <a:p>
          <a:endParaRPr lang="en-US"/>
        </a:p>
      </dgm:t>
    </dgm:pt>
    <dgm:pt modelId="{5B3AD41C-53A0-431C-AF5E-43BB5B8157B9}" type="pres">
      <dgm:prSet presAssocID="{2A09D7ED-153E-4A33-90E4-E583C63766DD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7B99030F-4581-48C7-9D28-A46A7E414FF3}" type="pres">
      <dgm:prSet presAssocID="{50C34E1A-1A36-416C-97C9-AE9894C61618}" presName="node" presStyleLbl="node1" presStyleIdx="2" presStyleCnt="4" custScaleX="134238" custScaleY="893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ECDD2B-73EF-4EAE-82FF-5B717254ECD3}" type="pres">
      <dgm:prSet presAssocID="{2E6DD5B3-1698-4814-A898-7CE16DA7AE31}" presName="parTrans" presStyleLbl="sibTrans2D1" presStyleIdx="3" presStyleCnt="4" custAng="10800000" custScaleX="150660" custScaleY="65802" custLinFactNeighborX="2824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AC4A4B32-5683-45CC-9914-0D0155A71A73}" type="pres">
      <dgm:prSet presAssocID="{2E6DD5B3-1698-4814-A898-7CE16DA7AE31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E1FEC2ED-5D2C-48D6-AE88-8D648F554E1F}" type="pres">
      <dgm:prSet presAssocID="{A4245517-5C99-43E4-B0E6-B2BD2EE703E7}" presName="node" presStyleLbl="node1" presStyleIdx="3" presStyleCnt="4" custScaleX="134238" custScaleY="112004" custRadScaleRad="1292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96A0DF-2FE0-446F-A1D3-3CB2CF2ACA06}" type="presOf" srcId="{2A09D7ED-153E-4A33-90E4-E583C63766DD}" destId="{FEDB7096-4962-4F9C-8D97-B7D174D8116E}" srcOrd="0" destOrd="0" presId="urn:microsoft.com/office/officeart/2005/8/layout/radial5"/>
    <dgm:cxn modelId="{10EACC86-7CBD-4FCF-95C9-1E52FF332BB9}" srcId="{1D63F0BF-CB20-4703-9D45-696A55C18CB4}" destId="{A4245517-5C99-43E4-B0E6-B2BD2EE703E7}" srcOrd="3" destOrd="0" parTransId="{2E6DD5B3-1698-4814-A898-7CE16DA7AE31}" sibTransId="{4F48008C-CEA0-4BE8-9DAA-00FEAD0C35E8}"/>
    <dgm:cxn modelId="{61C02B8F-2F5C-4206-A6B1-CDDD77EF93BE}" type="presOf" srcId="{2E6DD5B3-1698-4814-A898-7CE16DA7AE31}" destId="{B1ECDD2B-73EF-4EAE-82FF-5B717254ECD3}" srcOrd="0" destOrd="0" presId="urn:microsoft.com/office/officeart/2005/8/layout/radial5"/>
    <dgm:cxn modelId="{9F2B4D3E-AD20-43D4-876F-4EFF73518EE0}" type="presOf" srcId="{B08CA7B6-0618-4FA9-A0A8-04DCFD1F0A47}" destId="{1A5580A3-5734-49AE-88BC-D2BFE7456EBF}" srcOrd="0" destOrd="0" presId="urn:microsoft.com/office/officeart/2005/8/layout/radial5"/>
    <dgm:cxn modelId="{0044F023-B67B-4D61-B149-0049EE67B33B}" srcId="{1D63F0BF-CB20-4703-9D45-696A55C18CB4}" destId="{A84030D1-8F3D-44B6-8166-7F057BEDD5F2}" srcOrd="0" destOrd="0" parTransId="{81E64470-13C1-4863-A005-AFD7D0A1D177}" sibTransId="{62408BB5-24B7-4B94-9204-40E89DD0B399}"/>
    <dgm:cxn modelId="{4FCE6FC9-2F60-4FE6-AB89-C4E218DFF53E}" type="presOf" srcId="{2E6DD5B3-1698-4814-A898-7CE16DA7AE31}" destId="{AC4A4B32-5683-45CC-9914-0D0155A71A73}" srcOrd="1" destOrd="0" presId="urn:microsoft.com/office/officeart/2005/8/layout/radial5"/>
    <dgm:cxn modelId="{1F88511D-D9F6-4467-AEC3-D43F41DC68A8}" type="presOf" srcId="{B08CA7B6-0618-4FA9-A0A8-04DCFD1F0A47}" destId="{68010DEF-602F-4537-BE68-2C9C57465298}" srcOrd="1" destOrd="0" presId="urn:microsoft.com/office/officeart/2005/8/layout/radial5"/>
    <dgm:cxn modelId="{1A1C3A47-7ADF-4372-BDC3-D60EADDAF6E4}" type="presOf" srcId="{3588B7A9-78EF-4C90-93F7-2097EA41FA2E}" destId="{1D3640D7-30C6-4274-826E-B13F7E8A79BC}" srcOrd="0" destOrd="0" presId="urn:microsoft.com/office/officeart/2005/8/layout/radial5"/>
    <dgm:cxn modelId="{BD6B3331-2377-475F-8339-90F3DC1E0511}" type="presOf" srcId="{50C34E1A-1A36-416C-97C9-AE9894C61618}" destId="{7B99030F-4581-48C7-9D28-A46A7E414FF3}" srcOrd="0" destOrd="0" presId="urn:microsoft.com/office/officeart/2005/8/layout/radial5"/>
    <dgm:cxn modelId="{C4021763-80BC-416D-8F9A-D9103299A0D7}" type="presOf" srcId="{81E64470-13C1-4863-A005-AFD7D0A1D177}" destId="{2E395B4A-A27D-4FB9-97E7-392E1F8CE041}" srcOrd="0" destOrd="0" presId="urn:microsoft.com/office/officeart/2005/8/layout/radial5"/>
    <dgm:cxn modelId="{1D9EECFE-049E-4858-92EA-98E1BBA586A7}" type="presOf" srcId="{A84030D1-8F3D-44B6-8166-7F057BEDD5F2}" destId="{82301F4B-CF55-4A28-95C8-54657ECB1AE4}" srcOrd="0" destOrd="0" presId="urn:microsoft.com/office/officeart/2005/8/layout/radial5"/>
    <dgm:cxn modelId="{BE0E807A-84EE-4E0D-B001-F1687A2EAE65}" type="presOf" srcId="{81E64470-13C1-4863-A005-AFD7D0A1D177}" destId="{E817AFC1-03B3-42A4-876F-0EF18E59382A}" srcOrd="1" destOrd="0" presId="urn:microsoft.com/office/officeart/2005/8/layout/radial5"/>
    <dgm:cxn modelId="{6812D5D0-D95A-455F-8D46-A437B761FD72}" type="presOf" srcId="{1D63F0BF-CB20-4703-9D45-696A55C18CB4}" destId="{DB0BAA74-6AFE-47A0-A72F-14FF150520BA}" srcOrd="0" destOrd="0" presId="urn:microsoft.com/office/officeart/2005/8/layout/radial5"/>
    <dgm:cxn modelId="{9B494C3C-E6C9-4718-9A66-58180139585E}" type="presOf" srcId="{2A09D7ED-153E-4A33-90E4-E583C63766DD}" destId="{5B3AD41C-53A0-431C-AF5E-43BB5B8157B9}" srcOrd="1" destOrd="0" presId="urn:microsoft.com/office/officeart/2005/8/layout/radial5"/>
    <dgm:cxn modelId="{3802F52B-079F-481E-AFC4-A74EF3098A98}" type="presOf" srcId="{06FBD4F7-5B0F-4F14-A981-3FC43F73FC26}" destId="{7A8BB458-CE3D-4774-9733-FE5EF727D903}" srcOrd="0" destOrd="0" presId="urn:microsoft.com/office/officeart/2005/8/layout/radial5"/>
    <dgm:cxn modelId="{C77C5F8D-731A-4249-BDAE-6CF5C13EE9C0}" srcId="{1D63F0BF-CB20-4703-9D45-696A55C18CB4}" destId="{50C34E1A-1A36-416C-97C9-AE9894C61618}" srcOrd="2" destOrd="0" parTransId="{2A09D7ED-153E-4A33-90E4-E583C63766DD}" sibTransId="{93FB33FB-18CE-48DF-AC72-1ADF32EB51B2}"/>
    <dgm:cxn modelId="{0DED7D06-A81B-446B-90AA-1E5205E44584}" srcId="{1D63F0BF-CB20-4703-9D45-696A55C18CB4}" destId="{3588B7A9-78EF-4C90-93F7-2097EA41FA2E}" srcOrd="1" destOrd="0" parTransId="{B08CA7B6-0618-4FA9-A0A8-04DCFD1F0A47}" sibTransId="{B5B413B6-247F-401C-9F8B-1687885C8E46}"/>
    <dgm:cxn modelId="{DD50BE7E-0153-439A-8908-504E2BC9E381}" type="presOf" srcId="{A4245517-5C99-43E4-B0E6-B2BD2EE703E7}" destId="{E1FEC2ED-5D2C-48D6-AE88-8D648F554E1F}" srcOrd="0" destOrd="0" presId="urn:microsoft.com/office/officeart/2005/8/layout/radial5"/>
    <dgm:cxn modelId="{2711E27F-F823-4768-8BF3-C484576319AF}" srcId="{06FBD4F7-5B0F-4F14-A981-3FC43F73FC26}" destId="{1D63F0BF-CB20-4703-9D45-696A55C18CB4}" srcOrd="0" destOrd="0" parTransId="{F232BC5E-3A0C-47F6-823C-6F94AEF93BB8}" sibTransId="{EE9D3F17-5422-4484-896D-D49C19C5328A}"/>
    <dgm:cxn modelId="{9C8F992B-BFD3-4A02-9E38-78124C757D68}" type="presParOf" srcId="{7A8BB458-CE3D-4774-9733-FE5EF727D903}" destId="{DB0BAA74-6AFE-47A0-A72F-14FF150520BA}" srcOrd="0" destOrd="0" presId="urn:microsoft.com/office/officeart/2005/8/layout/radial5"/>
    <dgm:cxn modelId="{07106B73-D7A1-4DCA-BB62-4849AA5E1203}" type="presParOf" srcId="{7A8BB458-CE3D-4774-9733-FE5EF727D903}" destId="{2E395B4A-A27D-4FB9-97E7-392E1F8CE041}" srcOrd="1" destOrd="0" presId="urn:microsoft.com/office/officeart/2005/8/layout/radial5"/>
    <dgm:cxn modelId="{6B55324A-E825-4B06-920D-F3F6039DE1C1}" type="presParOf" srcId="{2E395B4A-A27D-4FB9-97E7-392E1F8CE041}" destId="{E817AFC1-03B3-42A4-876F-0EF18E59382A}" srcOrd="0" destOrd="0" presId="urn:microsoft.com/office/officeart/2005/8/layout/radial5"/>
    <dgm:cxn modelId="{80F80D5A-80A3-4B27-8775-D0003876DDD1}" type="presParOf" srcId="{7A8BB458-CE3D-4774-9733-FE5EF727D903}" destId="{82301F4B-CF55-4A28-95C8-54657ECB1AE4}" srcOrd="2" destOrd="0" presId="urn:microsoft.com/office/officeart/2005/8/layout/radial5"/>
    <dgm:cxn modelId="{4DD4617B-F132-4FD1-AED1-BBE4861A1CE0}" type="presParOf" srcId="{7A8BB458-CE3D-4774-9733-FE5EF727D903}" destId="{1A5580A3-5734-49AE-88BC-D2BFE7456EBF}" srcOrd="3" destOrd="0" presId="urn:microsoft.com/office/officeart/2005/8/layout/radial5"/>
    <dgm:cxn modelId="{71112863-951F-4087-A0B4-4986F8EB125A}" type="presParOf" srcId="{1A5580A3-5734-49AE-88BC-D2BFE7456EBF}" destId="{68010DEF-602F-4537-BE68-2C9C57465298}" srcOrd="0" destOrd="0" presId="urn:microsoft.com/office/officeart/2005/8/layout/radial5"/>
    <dgm:cxn modelId="{865312DE-3090-4B8A-BB17-1AF3DB8C6903}" type="presParOf" srcId="{7A8BB458-CE3D-4774-9733-FE5EF727D903}" destId="{1D3640D7-30C6-4274-826E-B13F7E8A79BC}" srcOrd="4" destOrd="0" presId="urn:microsoft.com/office/officeart/2005/8/layout/radial5"/>
    <dgm:cxn modelId="{F5091737-4601-48D8-9758-5E18395AC060}" type="presParOf" srcId="{7A8BB458-CE3D-4774-9733-FE5EF727D903}" destId="{FEDB7096-4962-4F9C-8D97-B7D174D8116E}" srcOrd="5" destOrd="0" presId="urn:microsoft.com/office/officeart/2005/8/layout/radial5"/>
    <dgm:cxn modelId="{182293BA-C316-4DC9-A203-66BA9A43B2C8}" type="presParOf" srcId="{FEDB7096-4962-4F9C-8D97-B7D174D8116E}" destId="{5B3AD41C-53A0-431C-AF5E-43BB5B8157B9}" srcOrd="0" destOrd="0" presId="urn:microsoft.com/office/officeart/2005/8/layout/radial5"/>
    <dgm:cxn modelId="{3B508A47-3225-4B07-BB02-43430ED2647C}" type="presParOf" srcId="{7A8BB458-CE3D-4774-9733-FE5EF727D903}" destId="{7B99030F-4581-48C7-9D28-A46A7E414FF3}" srcOrd="6" destOrd="0" presId="urn:microsoft.com/office/officeart/2005/8/layout/radial5"/>
    <dgm:cxn modelId="{350D31CD-246C-4E64-BA74-5A0AC3AAAD61}" type="presParOf" srcId="{7A8BB458-CE3D-4774-9733-FE5EF727D903}" destId="{B1ECDD2B-73EF-4EAE-82FF-5B717254ECD3}" srcOrd="7" destOrd="0" presId="urn:microsoft.com/office/officeart/2005/8/layout/radial5"/>
    <dgm:cxn modelId="{F64FD2C0-3797-4959-B857-3316103B8059}" type="presParOf" srcId="{B1ECDD2B-73EF-4EAE-82FF-5B717254ECD3}" destId="{AC4A4B32-5683-45CC-9914-0D0155A71A73}" srcOrd="0" destOrd="0" presId="urn:microsoft.com/office/officeart/2005/8/layout/radial5"/>
    <dgm:cxn modelId="{9E5E3274-3BD0-4757-A665-95350E161325}" type="presParOf" srcId="{7A8BB458-CE3D-4774-9733-FE5EF727D903}" destId="{E1FEC2ED-5D2C-48D6-AE88-8D648F554E1F}" srcOrd="8" destOrd="0" presId="urn:microsoft.com/office/officeart/2005/8/layout/radial5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ACA443-4D1E-488C-A601-66138C9EDEDE}" type="doc">
      <dgm:prSet loTypeId="urn:microsoft.com/office/officeart/2005/8/layout/orgChart1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DE04891-CB5E-4D75-BA08-298E833E4FBF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b="1" dirty="0" smtClean="0">
              <a:latin typeface="Calibri" pitchFamily="34" charset="0"/>
            </a:rPr>
            <a:t>Algorithms</a:t>
          </a:r>
          <a:endParaRPr lang="en-US" sz="2400" b="1" dirty="0">
            <a:latin typeface="Calibri" pitchFamily="34" charset="0"/>
          </a:endParaRPr>
        </a:p>
      </dgm:t>
    </dgm:pt>
    <dgm:pt modelId="{0DBC0CE9-8D8A-4B51-9B71-B25DBD4D3845}" type="parTrans" cxnId="{4E72C01F-B5FA-4528-B5C5-764DEBD6DCC0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CC3D9B31-30AD-4352-A28E-5EAFC8C50AD5}" type="sibTrans" cxnId="{4E72C01F-B5FA-4528-B5C5-764DEBD6DCC0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EB64DD92-034F-4C44-A36A-21221772B22A}">
      <dgm:prSet phldrT="[Text]" custT="1"/>
      <dgm:spPr/>
      <dgm:t>
        <a:bodyPr/>
        <a:lstStyle/>
        <a:p>
          <a:r>
            <a:rPr lang="en-US" sz="2200" dirty="0" smtClean="0">
              <a:latin typeface="Calibri" pitchFamily="34" charset="0"/>
            </a:rPr>
            <a:t>3D model based algorithms</a:t>
          </a:r>
          <a:endParaRPr lang="en-US" sz="2200" dirty="0">
            <a:latin typeface="Calibri" pitchFamily="34" charset="0"/>
          </a:endParaRPr>
        </a:p>
      </dgm:t>
    </dgm:pt>
    <dgm:pt modelId="{73E0064C-2CAC-4210-9680-3391B8479807}" type="parTrans" cxnId="{649C4E6D-58DC-43F9-A3E5-0F22DF450873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Calibri" pitchFamily="34" charset="0"/>
          </a:endParaRPr>
        </a:p>
      </dgm:t>
    </dgm:pt>
    <dgm:pt modelId="{35395F67-2AEA-4381-A8FE-0ECA272568E2}" type="sibTrans" cxnId="{649C4E6D-58DC-43F9-A3E5-0F22DF450873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3C465F05-AC4B-47F5-BBF6-BDE926E14CEF}">
      <dgm:prSet phldrT="[Text]" custT="1"/>
      <dgm:spPr/>
      <dgm:t>
        <a:bodyPr/>
        <a:lstStyle/>
        <a:p>
          <a:r>
            <a:rPr lang="en-US" sz="2200" dirty="0" smtClean="0">
              <a:latin typeface="Calibri" pitchFamily="34" charset="0"/>
            </a:rPr>
            <a:t>Appearance based algorithms</a:t>
          </a:r>
          <a:endParaRPr lang="en-US" sz="2200" dirty="0">
            <a:latin typeface="Calibri" pitchFamily="34" charset="0"/>
          </a:endParaRPr>
        </a:p>
      </dgm:t>
    </dgm:pt>
    <dgm:pt modelId="{7F81D095-5182-4616-8824-F65107E67DC2}" type="parTrans" cxnId="{EFABAC16-450F-4BCF-98E8-3296BF91584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Calibri" pitchFamily="34" charset="0"/>
          </a:endParaRPr>
        </a:p>
      </dgm:t>
    </dgm:pt>
    <dgm:pt modelId="{0502A524-D39D-4B6B-B22B-9FF1463C054E}" type="sibTrans" cxnId="{EFABAC16-450F-4BCF-98E8-3296BF915844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50BEADAE-18ED-4BD4-917A-42A8A23C29FF}">
      <dgm:prSet phldrT="[Text]" custT="1"/>
      <dgm:spPr/>
      <dgm:t>
        <a:bodyPr/>
        <a:lstStyle/>
        <a:p>
          <a:r>
            <a:rPr lang="en-US" sz="2200" dirty="0" smtClean="0">
              <a:latin typeface="Calibri" pitchFamily="34" charset="0"/>
            </a:rPr>
            <a:t>Skeletal based algorithms</a:t>
          </a:r>
          <a:endParaRPr lang="en-US" sz="2200" dirty="0">
            <a:latin typeface="Calibri" pitchFamily="34" charset="0"/>
          </a:endParaRPr>
        </a:p>
      </dgm:t>
    </dgm:pt>
    <dgm:pt modelId="{81E2767B-F115-406A-9D07-1F7DD09FE193}" type="parTrans" cxnId="{1B7A32F5-B087-4DFB-8FF1-738BE904035F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>
            <a:latin typeface="Calibri" pitchFamily="34" charset="0"/>
          </a:endParaRPr>
        </a:p>
      </dgm:t>
    </dgm:pt>
    <dgm:pt modelId="{FD04B665-62C7-43A3-A6D5-314A2311F70D}" type="sibTrans" cxnId="{1B7A32F5-B087-4DFB-8FF1-738BE904035F}">
      <dgm:prSet/>
      <dgm:spPr/>
      <dgm:t>
        <a:bodyPr/>
        <a:lstStyle/>
        <a:p>
          <a:endParaRPr lang="en-US">
            <a:latin typeface="Calibri" pitchFamily="34" charset="0"/>
          </a:endParaRPr>
        </a:p>
      </dgm:t>
    </dgm:pt>
    <dgm:pt modelId="{7D950EAA-93E6-46FF-B56B-55DEB5F85B2A}" type="pres">
      <dgm:prSet presAssocID="{78ACA443-4D1E-488C-A601-66138C9EDE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75AC265-34A4-4152-983F-4C014A7B22EA}" type="pres">
      <dgm:prSet presAssocID="{2DE04891-CB5E-4D75-BA08-298E833E4FBF}" presName="hierRoot1" presStyleCnt="0">
        <dgm:presLayoutVars>
          <dgm:hierBranch val="init"/>
        </dgm:presLayoutVars>
      </dgm:prSet>
      <dgm:spPr/>
    </dgm:pt>
    <dgm:pt modelId="{4E97F714-D277-4A2E-BF5F-51A02DE342CD}" type="pres">
      <dgm:prSet presAssocID="{2DE04891-CB5E-4D75-BA08-298E833E4FBF}" presName="rootComposite1" presStyleCnt="0"/>
      <dgm:spPr/>
    </dgm:pt>
    <dgm:pt modelId="{CDC263C7-9FAC-4E2D-BADB-84179B4B4635}" type="pres">
      <dgm:prSet presAssocID="{2DE04891-CB5E-4D75-BA08-298E833E4FBF}" presName="rootText1" presStyleLbl="node0" presStyleIdx="0" presStyleCnt="1" custLinFactNeighborX="1848" custLinFactNeighborY="-782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030BE4-E684-4528-9296-7333418AA60B}" type="pres">
      <dgm:prSet presAssocID="{2DE04891-CB5E-4D75-BA08-298E833E4FB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B13E488-1C09-4FFC-A9FB-45358085E220}" type="pres">
      <dgm:prSet presAssocID="{2DE04891-CB5E-4D75-BA08-298E833E4FBF}" presName="hierChild2" presStyleCnt="0"/>
      <dgm:spPr/>
    </dgm:pt>
    <dgm:pt modelId="{882C1825-F618-4E5C-9567-5E0491575D45}" type="pres">
      <dgm:prSet presAssocID="{73E0064C-2CAC-4210-9680-3391B8479807}" presName="Name37" presStyleLbl="parChTrans1D2" presStyleIdx="0" presStyleCnt="3"/>
      <dgm:spPr/>
      <dgm:t>
        <a:bodyPr/>
        <a:lstStyle/>
        <a:p>
          <a:endParaRPr lang="en-US"/>
        </a:p>
      </dgm:t>
    </dgm:pt>
    <dgm:pt modelId="{E120C7D6-6F76-47FB-BFB3-32811E3A35C9}" type="pres">
      <dgm:prSet presAssocID="{EB64DD92-034F-4C44-A36A-21221772B22A}" presName="hierRoot2" presStyleCnt="0">
        <dgm:presLayoutVars>
          <dgm:hierBranch val="init"/>
        </dgm:presLayoutVars>
      </dgm:prSet>
      <dgm:spPr/>
    </dgm:pt>
    <dgm:pt modelId="{69BF040A-3D43-4D8A-A54E-D2D54EB3C6E1}" type="pres">
      <dgm:prSet presAssocID="{EB64DD92-034F-4C44-A36A-21221772B22A}" presName="rootComposite" presStyleCnt="0"/>
      <dgm:spPr/>
    </dgm:pt>
    <dgm:pt modelId="{03919A66-CCD7-480E-A96C-86B29EB09B69}" type="pres">
      <dgm:prSet presAssocID="{EB64DD92-034F-4C44-A36A-21221772B22A}" presName="rootText" presStyleLbl="node2" presStyleIdx="0" presStyleCnt="3" custLinFactNeighborX="-23" custLinFactNeighborY="653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8100C9-4853-45FA-B6F9-44F4DABA83AB}" type="pres">
      <dgm:prSet presAssocID="{EB64DD92-034F-4C44-A36A-21221772B22A}" presName="rootConnector" presStyleLbl="node2" presStyleIdx="0" presStyleCnt="3"/>
      <dgm:spPr/>
      <dgm:t>
        <a:bodyPr/>
        <a:lstStyle/>
        <a:p>
          <a:endParaRPr lang="en-US"/>
        </a:p>
      </dgm:t>
    </dgm:pt>
    <dgm:pt modelId="{2D5BF9E7-63B5-4E64-BA9F-487D0A0B3046}" type="pres">
      <dgm:prSet presAssocID="{EB64DD92-034F-4C44-A36A-21221772B22A}" presName="hierChild4" presStyleCnt="0"/>
      <dgm:spPr/>
    </dgm:pt>
    <dgm:pt modelId="{4D627DE3-4491-408B-9EDE-490BB6CC1CD5}" type="pres">
      <dgm:prSet presAssocID="{EB64DD92-034F-4C44-A36A-21221772B22A}" presName="hierChild5" presStyleCnt="0"/>
      <dgm:spPr/>
    </dgm:pt>
    <dgm:pt modelId="{ABB42410-D9E8-4E49-A663-AF95DF711D99}" type="pres">
      <dgm:prSet presAssocID="{7F81D095-5182-4616-8824-F65107E67DC2}" presName="Name37" presStyleLbl="parChTrans1D2" presStyleIdx="1" presStyleCnt="3"/>
      <dgm:spPr/>
      <dgm:t>
        <a:bodyPr/>
        <a:lstStyle/>
        <a:p>
          <a:endParaRPr lang="en-US"/>
        </a:p>
      </dgm:t>
    </dgm:pt>
    <dgm:pt modelId="{483B45EE-275E-4CFF-BDAD-3CB06DB30E3D}" type="pres">
      <dgm:prSet presAssocID="{3C465F05-AC4B-47F5-BBF6-BDE926E14CEF}" presName="hierRoot2" presStyleCnt="0">
        <dgm:presLayoutVars>
          <dgm:hierBranch val="init"/>
        </dgm:presLayoutVars>
      </dgm:prSet>
      <dgm:spPr/>
    </dgm:pt>
    <dgm:pt modelId="{C77EE419-5FC0-4947-9159-7237700DDFF4}" type="pres">
      <dgm:prSet presAssocID="{3C465F05-AC4B-47F5-BBF6-BDE926E14CEF}" presName="rootComposite" presStyleCnt="0"/>
      <dgm:spPr/>
    </dgm:pt>
    <dgm:pt modelId="{39853228-5B5C-4768-8613-5F8DE7AECA97}" type="pres">
      <dgm:prSet presAssocID="{3C465F05-AC4B-47F5-BBF6-BDE926E14CEF}" presName="rootText" presStyleLbl="node2" presStyleIdx="1" presStyleCnt="3" custLinFactNeighborX="1848" custLinFactNeighborY="653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7DA16A-583E-43EB-88E5-102A060890F4}" type="pres">
      <dgm:prSet presAssocID="{3C465F05-AC4B-47F5-BBF6-BDE926E14CEF}" presName="rootConnector" presStyleLbl="node2" presStyleIdx="1" presStyleCnt="3"/>
      <dgm:spPr/>
      <dgm:t>
        <a:bodyPr/>
        <a:lstStyle/>
        <a:p>
          <a:endParaRPr lang="en-US"/>
        </a:p>
      </dgm:t>
    </dgm:pt>
    <dgm:pt modelId="{903F1C5A-D094-457F-8014-D8E5D5F02D59}" type="pres">
      <dgm:prSet presAssocID="{3C465F05-AC4B-47F5-BBF6-BDE926E14CEF}" presName="hierChild4" presStyleCnt="0"/>
      <dgm:spPr/>
    </dgm:pt>
    <dgm:pt modelId="{81940274-8686-4750-9848-27EF6FFED2B0}" type="pres">
      <dgm:prSet presAssocID="{3C465F05-AC4B-47F5-BBF6-BDE926E14CEF}" presName="hierChild5" presStyleCnt="0"/>
      <dgm:spPr/>
    </dgm:pt>
    <dgm:pt modelId="{3861E763-88E3-4640-BEBE-0EFBE0D63C48}" type="pres">
      <dgm:prSet presAssocID="{81E2767B-F115-406A-9D07-1F7DD09FE193}" presName="Name37" presStyleLbl="parChTrans1D2" presStyleIdx="2" presStyleCnt="3"/>
      <dgm:spPr/>
      <dgm:t>
        <a:bodyPr/>
        <a:lstStyle/>
        <a:p>
          <a:endParaRPr lang="en-US"/>
        </a:p>
      </dgm:t>
    </dgm:pt>
    <dgm:pt modelId="{BAB05D5A-4467-4009-8CE5-429E8733BF65}" type="pres">
      <dgm:prSet presAssocID="{50BEADAE-18ED-4BD4-917A-42A8A23C29FF}" presName="hierRoot2" presStyleCnt="0">
        <dgm:presLayoutVars>
          <dgm:hierBranch val="init"/>
        </dgm:presLayoutVars>
      </dgm:prSet>
      <dgm:spPr/>
    </dgm:pt>
    <dgm:pt modelId="{18409B41-3976-4942-9B2B-127E66EF86DA}" type="pres">
      <dgm:prSet presAssocID="{50BEADAE-18ED-4BD4-917A-42A8A23C29FF}" presName="rootComposite" presStyleCnt="0"/>
      <dgm:spPr/>
    </dgm:pt>
    <dgm:pt modelId="{D7749FCE-EBFB-445D-9318-6F780C6FFFEB}" type="pres">
      <dgm:prSet presAssocID="{50BEADAE-18ED-4BD4-917A-42A8A23C29FF}" presName="rootText" presStyleLbl="node2" presStyleIdx="2" presStyleCnt="3" custLinFactNeighborX="398" custLinFactNeighborY="653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D79C0E-2E02-4B81-9455-EFBD48DDB7AD}" type="pres">
      <dgm:prSet presAssocID="{50BEADAE-18ED-4BD4-917A-42A8A23C29FF}" presName="rootConnector" presStyleLbl="node2" presStyleIdx="2" presStyleCnt="3"/>
      <dgm:spPr/>
      <dgm:t>
        <a:bodyPr/>
        <a:lstStyle/>
        <a:p>
          <a:endParaRPr lang="en-US"/>
        </a:p>
      </dgm:t>
    </dgm:pt>
    <dgm:pt modelId="{F3B35EF7-4537-4B2E-848D-BFB3BA662EE0}" type="pres">
      <dgm:prSet presAssocID="{50BEADAE-18ED-4BD4-917A-42A8A23C29FF}" presName="hierChild4" presStyleCnt="0"/>
      <dgm:spPr/>
    </dgm:pt>
    <dgm:pt modelId="{680A9E95-0F0F-4D11-812D-B7479E7A57E0}" type="pres">
      <dgm:prSet presAssocID="{50BEADAE-18ED-4BD4-917A-42A8A23C29FF}" presName="hierChild5" presStyleCnt="0"/>
      <dgm:spPr/>
    </dgm:pt>
    <dgm:pt modelId="{D225B2FD-EB24-41F0-ACED-7DE940199F33}" type="pres">
      <dgm:prSet presAssocID="{2DE04891-CB5E-4D75-BA08-298E833E4FBF}" presName="hierChild3" presStyleCnt="0"/>
      <dgm:spPr/>
    </dgm:pt>
  </dgm:ptLst>
  <dgm:cxnLst>
    <dgm:cxn modelId="{EDC29C60-5EFA-44BC-81C9-3BD1EBF21879}" type="presOf" srcId="{50BEADAE-18ED-4BD4-917A-42A8A23C29FF}" destId="{D7749FCE-EBFB-445D-9318-6F780C6FFFEB}" srcOrd="0" destOrd="0" presId="urn:microsoft.com/office/officeart/2005/8/layout/orgChart1"/>
    <dgm:cxn modelId="{4E72C01F-B5FA-4528-B5C5-764DEBD6DCC0}" srcId="{78ACA443-4D1E-488C-A601-66138C9EDEDE}" destId="{2DE04891-CB5E-4D75-BA08-298E833E4FBF}" srcOrd="0" destOrd="0" parTransId="{0DBC0CE9-8D8A-4B51-9B71-B25DBD4D3845}" sibTransId="{CC3D9B31-30AD-4352-A28E-5EAFC8C50AD5}"/>
    <dgm:cxn modelId="{6C3A5B61-2D36-4E67-8371-5BEA732089CA}" type="presOf" srcId="{2DE04891-CB5E-4D75-BA08-298E833E4FBF}" destId="{D0030BE4-E684-4528-9296-7333418AA60B}" srcOrd="1" destOrd="0" presId="urn:microsoft.com/office/officeart/2005/8/layout/orgChart1"/>
    <dgm:cxn modelId="{649C4E6D-58DC-43F9-A3E5-0F22DF450873}" srcId="{2DE04891-CB5E-4D75-BA08-298E833E4FBF}" destId="{EB64DD92-034F-4C44-A36A-21221772B22A}" srcOrd="0" destOrd="0" parTransId="{73E0064C-2CAC-4210-9680-3391B8479807}" sibTransId="{35395F67-2AEA-4381-A8FE-0ECA272568E2}"/>
    <dgm:cxn modelId="{1B7A32F5-B087-4DFB-8FF1-738BE904035F}" srcId="{2DE04891-CB5E-4D75-BA08-298E833E4FBF}" destId="{50BEADAE-18ED-4BD4-917A-42A8A23C29FF}" srcOrd="2" destOrd="0" parTransId="{81E2767B-F115-406A-9D07-1F7DD09FE193}" sibTransId="{FD04B665-62C7-43A3-A6D5-314A2311F70D}"/>
    <dgm:cxn modelId="{8092CB6F-C4CA-49BE-BD5A-FCCC118123A1}" type="presOf" srcId="{73E0064C-2CAC-4210-9680-3391B8479807}" destId="{882C1825-F618-4E5C-9567-5E0491575D45}" srcOrd="0" destOrd="0" presId="urn:microsoft.com/office/officeart/2005/8/layout/orgChart1"/>
    <dgm:cxn modelId="{90A96AF9-DD6E-4052-9CEC-761A3128CE80}" type="presOf" srcId="{81E2767B-F115-406A-9D07-1F7DD09FE193}" destId="{3861E763-88E3-4640-BEBE-0EFBE0D63C48}" srcOrd="0" destOrd="0" presId="urn:microsoft.com/office/officeart/2005/8/layout/orgChart1"/>
    <dgm:cxn modelId="{DAC1DBD2-FAB8-4ADA-BF85-26797A938643}" type="presOf" srcId="{78ACA443-4D1E-488C-A601-66138C9EDEDE}" destId="{7D950EAA-93E6-46FF-B56B-55DEB5F85B2A}" srcOrd="0" destOrd="0" presId="urn:microsoft.com/office/officeart/2005/8/layout/orgChart1"/>
    <dgm:cxn modelId="{A92AAB37-CB57-4AD5-8AAC-7782EE5637BA}" type="presOf" srcId="{50BEADAE-18ED-4BD4-917A-42A8A23C29FF}" destId="{9AD79C0E-2E02-4B81-9455-EFBD48DDB7AD}" srcOrd="1" destOrd="0" presId="urn:microsoft.com/office/officeart/2005/8/layout/orgChart1"/>
    <dgm:cxn modelId="{B4755770-8E83-44D3-9062-9E3E25A37C03}" type="presOf" srcId="{EB64DD92-034F-4C44-A36A-21221772B22A}" destId="{03919A66-CCD7-480E-A96C-86B29EB09B69}" srcOrd="0" destOrd="0" presId="urn:microsoft.com/office/officeart/2005/8/layout/orgChart1"/>
    <dgm:cxn modelId="{5A255565-E271-4043-B689-621B4A4DAEEF}" type="presOf" srcId="{3C465F05-AC4B-47F5-BBF6-BDE926E14CEF}" destId="{AA7DA16A-583E-43EB-88E5-102A060890F4}" srcOrd="1" destOrd="0" presId="urn:microsoft.com/office/officeart/2005/8/layout/orgChart1"/>
    <dgm:cxn modelId="{164346BF-F33B-4F50-AE43-8E52111B56CE}" type="presOf" srcId="{3C465F05-AC4B-47F5-BBF6-BDE926E14CEF}" destId="{39853228-5B5C-4768-8613-5F8DE7AECA97}" srcOrd="0" destOrd="0" presId="urn:microsoft.com/office/officeart/2005/8/layout/orgChart1"/>
    <dgm:cxn modelId="{EFABAC16-450F-4BCF-98E8-3296BF915844}" srcId="{2DE04891-CB5E-4D75-BA08-298E833E4FBF}" destId="{3C465F05-AC4B-47F5-BBF6-BDE926E14CEF}" srcOrd="1" destOrd="0" parTransId="{7F81D095-5182-4616-8824-F65107E67DC2}" sibTransId="{0502A524-D39D-4B6B-B22B-9FF1463C054E}"/>
    <dgm:cxn modelId="{7743C73F-C99D-4429-B106-E055B79F4AA2}" type="presOf" srcId="{7F81D095-5182-4616-8824-F65107E67DC2}" destId="{ABB42410-D9E8-4E49-A663-AF95DF711D99}" srcOrd="0" destOrd="0" presId="urn:microsoft.com/office/officeart/2005/8/layout/orgChart1"/>
    <dgm:cxn modelId="{14747D47-D480-4909-A948-0D3B6F499E12}" type="presOf" srcId="{2DE04891-CB5E-4D75-BA08-298E833E4FBF}" destId="{CDC263C7-9FAC-4E2D-BADB-84179B4B4635}" srcOrd="0" destOrd="0" presId="urn:microsoft.com/office/officeart/2005/8/layout/orgChart1"/>
    <dgm:cxn modelId="{F40FEA2C-9FA7-4553-A027-96BFB70086D4}" type="presOf" srcId="{EB64DD92-034F-4C44-A36A-21221772B22A}" destId="{738100C9-4853-45FA-B6F9-44F4DABA83AB}" srcOrd="1" destOrd="0" presId="urn:microsoft.com/office/officeart/2005/8/layout/orgChart1"/>
    <dgm:cxn modelId="{1FA3F096-1B1B-4348-BE37-5BDB10D18731}" type="presParOf" srcId="{7D950EAA-93E6-46FF-B56B-55DEB5F85B2A}" destId="{875AC265-34A4-4152-983F-4C014A7B22EA}" srcOrd="0" destOrd="0" presId="urn:microsoft.com/office/officeart/2005/8/layout/orgChart1"/>
    <dgm:cxn modelId="{58900C76-C679-4BAF-93AD-A4FFAA51D5CE}" type="presParOf" srcId="{875AC265-34A4-4152-983F-4C014A7B22EA}" destId="{4E97F714-D277-4A2E-BF5F-51A02DE342CD}" srcOrd="0" destOrd="0" presId="urn:microsoft.com/office/officeart/2005/8/layout/orgChart1"/>
    <dgm:cxn modelId="{9906E603-A8AC-4E24-B8F0-EDDD8319E3B7}" type="presParOf" srcId="{4E97F714-D277-4A2E-BF5F-51A02DE342CD}" destId="{CDC263C7-9FAC-4E2D-BADB-84179B4B4635}" srcOrd="0" destOrd="0" presId="urn:microsoft.com/office/officeart/2005/8/layout/orgChart1"/>
    <dgm:cxn modelId="{D2D25778-1ECF-42A8-9CF9-A5AFBAA44818}" type="presParOf" srcId="{4E97F714-D277-4A2E-BF5F-51A02DE342CD}" destId="{D0030BE4-E684-4528-9296-7333418AA60B}" srcOrd="1" destOrd="0" presId="urn:microsoft.com/office/officeart/2005/8/layout/orgChart1"/>
    <dgm:cxn modelId="{0F539B05-6A8F-4E07-97A5-75B012A5630C}" type="presParOf" srcId="{875AC265-34A4-4152-983F-4C014A7B22EA}" destId="{5B13E488-1C09-4FFC-A9FB-45358085E220}" srcOrd="1" destOrd="0" presId="urn:microsoft.com/office/officeart/2005/8/layout/orgChart1"/>
    <dgm:cxn modelId="{06185075-B435-46E8-AFD0-1528910E918C}" type="presParOf" srcId="{5B13E488-1C09-4FFC-A9FB-45358085E220}" destId="{882C1825-F618-4E5C-9567-5E0491575D45}" srcOrd="0" destOrd="0" presId="urn:microsoft.com/office/officeart/2005/8/layout/orgChart1"/>
    <dgm:cxn modelId="{D8EF1F36-D6CB-4B2C-8124-26E03931356F}" type="presParOf" srcId="{5B13E488-1C09-4FFC-A9FB-45358085E220}" destId="{E120C7D6-6F76-47FB-BFB3-32811E3A35C9}" srcOrd="1" destOrd="0" presId="urn:microsoft.com/office/officeart/2005/8/layout/orgChart1"/>
    <dgm:cxn modelId="{420E5477-B9C2-4B73-BEF8-13C6252E14BC}" type="presParOf" srcId="{E120C7D6-6F76-47FB-BFB3-32811E3A35C9}" destId="{69BF040A-3D43-4D8A-A54E-D2D54EB3C6E1}" srcOrd="0" destOrd="0" presId="urn:microsoft.com/office/officeart/2005/8/layout/orgChart1"/>
    <dgm:cxn modelId="{FCFFE2F2-C791-4B5E-B2A8-242F0209D9F6}" type="presParOf" srcId="{69BF040A-3D43-4D8A-A54E-D2D54EB3C6E1}" destId="{03919A66-CCD7-480E-A96C-86B29EB09B69}" srcOrd="0" destOrd="0" presId="urn:microsoft.com/office/officeart/2005/8/layout/orgChart1"/>
    <dgm:cxn modelId="{45EA97FC-3266-49F1-80E1-072EA38D4692}" type="presParOf" srcId="{69BF040A-3D43-4D8A-A54E-D2D54EB3C6E1}" destId="{738100C9-4853-45FA-B6F9-44F4DABA83AB}" srcOrd="1" destOrd="0" presId="urn:microsoft.com/office/officeart/2005/8/layout/orgChart1"/>
    <dgm:cxn modelId="{D3B5689B-9092-460D-8668-43EC7EA34414}" type="presParOf" srcId="{E120C7D6-6F76-47FB-BFB3-32811E3A35C9}" destId="{2D5BF9E7-63B5-4E64-BA9F-487D0A0B3046}" srcOrd="1" destOrd="0" presId="urn:microsoft.com/office/officeart/2005/8/layout/orgChart1"/>
    <dgm:cxn modelId="{B84BE839-2086-4E94-997C-FFCEF2E93220}" type="presParOf" srcId="{E120C7D6-6F76-47FB-BFB3-32811E3A35C9}" destId="{4D627DE3-4491-408B-9EDE-490BB6CC1CD5}" srcOrd="2" destOrd="0" presId="urn:microsoft.com/office/officeart/2005/8/layout/orgChart1"/>
    <dgm:cxn modelId="{B9095EBF-0E26-4BDE-A568-87F2456F30E7}" type="presParOf" srcId="{5B13E488-1C09-4FFC-A9FB-45358085E220}" destId="{ABB42410-D9E8-4E49-A663-AF95DF711D99}" srcOrd="2" destOrd="0" presId="urn:microsoft.com/office/officeart/2005/8/layout/orgChart1"/>
    <dgm:cxn modelId="{C8702FE3-DB4B-41A5-90C9-B6FBDE6882C5}" type="presParOf" srcId="{5B13E488-1C09-4FFC-A9FB-45358085E220}" destId="{483B45EE-275E-4CFF-BDAD-3CB06DB30E3D}" srcOrd="3" destOrd="0" presId="urn:microsoft.com/office/officeart/2005/8/layout/orgChart1"/>
    <dgm:cxn modelId="{2CCCA460-7149-4AE9-8DCF-CC1B887CC233}" type="presParOf" srcId="{483B45EE-275E-4CFF-BDAD-3CB06DB30E3D}" destId="{C77EE419-5FC0-4947-9159-7237700DDFF4}" srcOrd="0" destOrd="0" presId="urn:microsoft.com/office/officeart/2005/8/layout/orgChart1"/>
    <dgm:cxn modelId="{796B78D4-FC98-4E9E-8A57-D45D38004AF2}" type="presParOf" srcId="{C77EE419-5FC0-4947-9159-7237700DDFF4}" destId="{39853228-5B5C-4768-8613-5F8DE7AECA97}" srcOrd="0" destOrd="0" presId="urn:microsoft.com/office/officeart/2005/8/layout/orgChart1"/>
    <dgm:cxn modelId="{F33AA2D5-6CF9-4F30-8AF1-E1A99D6C3266}" type="presParOf" srcId="{C77EE419-5FC0-4947-9159-7237700DDFF4}" destId="{AA7DA16A-583E-43EB-88E5-102A060890F4}" srcOrd="1" destOrd="0" presId="urn:microsoft.com/office/officeart/2005/8/layout/orgChart1"/>
    <dgm:cxn modelId="{918B0C81-C4B3-4BE2-98CC-20174A8D1E22}" type="presParOf" srcId="{483B45EE-275E-4CFF-BDAD-3CB06DB30E3D}" destId="{903F1C5A-D094-457F-8014-D8E5D5F02D59}" srcOrd="1" destOrd="0" presId="urn:microsoft.com/office/officeart/2005/8/layout/orgChart1"/>
    <dgm:cxn modelId="{43B88DCA-ACD2-4D61-9C7A-AD43540A62BE}" type="presParOf" srcId="{483B45EE-275E-4CFF-BDAD-3CB06DB30E3D}" destId="{81940274-8686-4750-9848-27EF6FFED2B0}" srcOrd="2" destOrd="0" presId="urn:microsoft.com/office/officeart/2005/8/layout/orgChart1"/>
    <dgm:cxn modelId="{11F263A4-5D9B-4B8F-8CB6-43BF84CF3AB9}" type="presParOf" srcId="{5B13E488-1C09-4FFC-A9FB-45358085E220}" destId="{3861E763-88E3-4640-BEBE-0EFBE0D63C48}" srcOrd="4" destOrd="0" presId="urn:microsoft.com/office/officeart/2005/8/layout/orgChart1"/>
    <dgm:cxn modelId="{BBD8AF34-3193-41F8-AADE-236ADBBA8056}" type="presParOf" srcId="{5B13E488-1C09-4FFC-A9FB-45358085E220}" destId="{BAB05D5A-4467-4009-8CE5-429E8733BF65}" srcOrd="5" destOrd="0" presId="urn:microsoft.com/office/officeart/2005/8/layout/orgChart1"/>
    <dgm:cxn modelId="{5BAC0F26-A0F2-4032-8C21-80EF4280FAC5}" type="presParOf" srcId="{BAB05D5A-4467-4009-8CE5-429E8733BF65}" destId="{18409B41-3976-4942-9B2B-127E66EF86DA}" srcOrd="0" destOrd="0" presId="urn:microsoft.com/office/officeart/2005/8/layout/orgChart1"/>
    <dgm:cxn modelId="{B71E329F-F7EB-4C80-9B66-43DD5426CEF1}" type="presParOf" srcId="{18409B41-3976-4942-9B2B-127E66EF86DA}" destId="{D7749FCE-EBFB-445D-9318-6F780C6FFFEB}" srcOrd="0" destOrd="0" presId="urn:microsoft.com/office/officeart/2005/8/layout/orgChart1"/>
    <dgm:cxn modelId="{D641FF87-B088-4957-970D-BADB542F5027}" type="presParOf" srcId="{18409B41-3976-4942-9B2B-127E66EF86DA}" destId="{9AD79C0E-2E02-4B81-9455-EFBD48DDB7AD}" srcOrd="1" destOrd="0" presId="urn:microsoft.com/office/officeart/2005/8/layout/orgChart1"/>
    <dgm:cxn modelId="{234532B7-3ECF-4C2B-A8EB-3CA2C6538154}" type="presParOf" srcId="{BAB05D5A-4467-4009-8CE5-429E8733BF65}" destId="{F3B35EF7-4537-4B2E-848D-BFB3BA662EE0}" srcOrd="1" destOrd="0" presId="urn:microsoft.com/office/officeart/2005/8/layout/orgChart1"/>
    <dgm:cxn modelId="{811D1E1B-68CC-4668-874A-72D5953C90BA}" type="presParOf" srcId="{BAB05D5A-4467-4009-8CE5-429E8733BF65}" destId="{680A9E95-0F0F-4D11-812D-B7479E7A57E0}" srcOrd="2" destOrd="0" presId="urn:microsoft.com/office/officeart/2005/8/layout/orgChart1"/>
    <dgm:cxn modelId="{DBC0E5DC-3F95-4A1A-BB37-EDCFF25E01FA}" type="presParOf" srcId="{875AC265-34A4-4152-983F-4C014A7B22EA}" destId="{D225B2FD-EB24-41F0-ACED-7DE940199F33}" srcOrd="2" destOrd="0" presId="urn:microsoft.com/office/officeart/2005/8/layout/orgChart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DA3417-4F40-40C8-B913-0AE40682B041}" type="doc">
      <dgm:prSet loTypeId="urn:microsoft.com/office/officeart/2005/8/layout/chevron2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54E837-B06C-45D8-86DF-ED52BB55000D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Times New Roman" pitchFamily="18" charset="0"/>
            </a:rPr>
            <a:t>Step 1</a:t>
          </a:r>
          <a:endParaRPr lang="en-US" dirty="0">
            <a:latin typeface="Calibri" pitchFamily="34" charset="0"/>
            <a:cs typeface="Times New Roman" pitchFamily="18" charset="0"/>
          </a:endParaRPr>
        </a:p>
      </dgm:t>
    </dgm:pt>
    <dgm:pt modelId="{E2E23600-211B-49F0-A0E7-CD18EA95C504}" type="parTrans" cxnId="{76FCAE8C-77FA-4ACE-8233-7E618E8ECE46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7E7B6854-E567-4E8C-87E7-048041497D86}" type="sibTrans" cxnId="{76FCAE8C-77FA-4ACE-8233-7E618E8ECE46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CED2FC55-1FB8-47BA-A6D6-004B26961522}">
      <dgm:prSet phldrT="[Text]" custT="1"/>
      <dgm:spPr/>
      <dgm:t>
        <a:bodyPr/>
        <a:lstStyle/>
        <a:p>
          <a:pPr algn="just"/>
          <a:r>
            <a:rPr lang="en-US" sz="2400" dirty="0" smtClean="0">
              <a:latin typeface="Calibri" pitchFamily="34" charset="0"/>
              <a:cs typeface="Times New Roman" pitchFamily="18" charset="0"/>
            </a:rPr>
            <a:t>Depth data is processed in the rendering pipelines process and generates inferred body segments.</a:t>
          </a:r>
          <a:endParaRPr lang="en-US" sz="2400" dirty="0">
            <a:latin typeface="Calibri" pitchFamily="34" charset="0"/>
            <a:cs typeface="Times New Roman" pitchFamily="18" charset="0"/>
          </a:endParaRPr>
        </a:p>
      </dgm:t>
    </dgm:pt>
    <dgm:pt modelId="{888C9664-D54E-48F2-B3C2-010CC2CC5DFE}" type="parTrans" cxnId="{C1C37E85-942A-4B9E-A913-4489F032039C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B27C8CB4-4392-4881-8FFF-5B1AA0A66E01}" type="sibTrans" cxnId="{C1C37E85-942A-4B9E-A913-4489F032039C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25D67984-65F3-430A-B464-09BFD7085741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Times New Roman" pitchFamily="18" charset="0"/>
            </a:rPr>
            <a:t>Step 2</a:t>
          </a:r>
          <a:endParaRPr lang="en-US" dirty="0">
            <a:latin typeface="Calibri" pitchFamily="34" charset="0"/>
            <a:cs typeface="Times New Roman" pitchFamily="18" charset="0"/>
          </a:endParaRPr>
        </a:p>
      </dgm:t>
    </dgm:pt>
    <dgm:pt modelId="{B53DF7ED-202F-4F2B-8AB4-D98D6E9D0D54}" type="parTrans" cxnId="{C7DD62DD-B2F6-48E9-A08D-D4EC78DE6AC4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662465EB-420C-46DC-91DC-CDE491F9D563}" type="sibTrans" cxnId="{C7DD62DD-B2F6-48E9-A08D-D4EC78DE6AC4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FD2BF47C-A9D4-46FE-9E49-396777E5E8B5}">
      <dgm:prSet phldrT="[Text]" custT="1"/>
      <dgm:spPr/>
      <dgm:t>
        <a:bodyPr/>
        <a:lstStyle/>
        <a:p>
          <a:pPr algn="just"/>
          <a:r>
            <a:rPr lang="en-US" sz="2400" dirty="0" smtClean="0">
              <a:latin typeface="Calibri" pitchFamily="34" charset="0"/>
              <a:cs typeface="Times New Roman" pitchFamily="18" charset="0"/>
            </a:rPr>
            <a:t>Identify all parts on the labeled data, then identify the body joints.</a:t>
          </a:r>
          <a:endParaRPr lang="en-US" sz="2400" dirty="0">
            <a:latin typeface="Calibri" pitchFamily="34" charset="0"/>
            <a:cs typeface="Times New Roman" pitchFamily="18" charset="0"/>
          </a:endParaRPr>
        </a:p>
      </dgm:t>
    </dgm:pt>
    <dgm:pt modelId="{77F6B8C3-9EAE-447F-80C9-A33DCC4B44A3}" type="parTrans" cxnId="{9E51C34F-F281-4C97-8774-0FF26204401E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A436F47B-4888-45E5-A360-80C0AEF78A40}" type="sibTrans" cxnId="{9E51C34F-F281-4C97-8774-0FF26204401E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7A788308-D737-4CD7-9FF7-E55364233D52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Times New Roman" pitchFamily="18" charset="0"/>
            </a:rPr>
            <a:t>Step 3</a:t>
          </a:r>
          <a:endParaRPr lang="en-US" dirty="0">
            <a:latin typeface="Calibri" pitchFamily="34" charset="0"/>
            <a:cs typeface="Times New Roman" pitchFamily="18" charset="0"/>
          </a:endParaRPr>
        </a:p>
      </dgm:t>
    </dgm:pt>
    <dgm:pt modelId="{058E32EA-0538-495A-BAEC-ADB54C6574B5}" type="parTrans" cxnId="{38F861C3-F3D6-48E8-96A1-F067608D8E9F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DE8DCB82-8876-4867-92A4-0ABEDAD10085}" type="sibTrans" cxnId="{38F861C3-F3D6-48E8-96A1-F067608D8E9F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7BC0D8B9-5922-4D4F-A995-9070EE702DF5}">
      <dgm:prSet phldrT="[Text]" custT="1"/>
      <dgm:spPr/>
      <dgm:t>
        <a:bodyPr/>
        <a:lstStyle/>
        <a:p>
          <a:pPr algn="just"/>
          <a:r>
            <a:rPr lang="en-US" sz="2400" dirty="0" smtClean="0">
              <a:latin typeface="Calibri" pitchFamily="34" charset="0"/>
              <a:cs typeface="Times New Roman" pitchFamily="18" charset="0"/>
            </a:rPr>
            <a:t>Calculate the 3D view.</a:t>
          </a:r>
          <a:endParaRPr lang="en-US" sz="2400" dirty="0">
            <a:latin typeface="Calibri" pitchFamily="34" charset="0"/>
            <a:cs typeface="Times New Roman" pitchFamily="18" charset="0"/>
          </a:endParaRPr>
        </a:p>
      </dgm:t>
    </dgm:pt>
    <dgm:pt modelId="{76A9947F-FC6B-4A7E-B8B8-35BACE794EDD}" type="parTrans" cxnId="{4F9BE516-CA09-4356-A576-03E663E3A325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3A0C87FB-C5A2-4B3A-BFA9-88EDE76F728E}" type="sibTrans" cxnId="{4F9BE516-CA09-4356-A576-03E663E3A325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55735FA4-5C60-4B55-9342-CADB0B5FE2BF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Times New Roman" pitchFamily="18" charset="0"/>
            </a:rPr>
            <a:t>Step 4</a:t>
          </a:r>
          <a:endParaRPr lang="en-US" dirty="0">
            <a:latin typeface="Calibri" pitchFamily="34" charset="0"/>
            <a:cs typeface="Times New Roman" pitchFamily="18" charset="0"/>
          </a:endParaRPr>
        </a:p>
      </dgm:t>
    </dgm:pt>
    <dgm:pt modelId="{33D34942-473C-43A0-97A2-98C0CA489967}" type="parTrans" cxnId="{626F80B1-219E-41D8-8731-4E0D07719CE8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C36734A4-15F3-4244-A57A-B4E09E049A9B}" type="sibTrans" cxnId="{626F80B1-219E-41D8-8731-4E0D07719CE8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66D353D4-1D7A-4B91-92C9-4923BA69B6E1}">
      <dgm:prSet phldrT="[Text]" custT="1"/>
      <dgm:spPr/>
      <dgm:t>
        <a:bodyPr/>
        <a:lstStyle/>
        <a:p>
          <a:pPr algn="just"/>
          <a:r>
            <a:rPr lang="en-US" sz="2400" smtClean="0">
              <a:latin typeface="Calibri" pitchFamily="34" charset="0"/>
              <a:cs typeface="Times New Roman" pitchFamily="18" charset="0"/>
            </a:rPr>
            <a:t>Tracking human skeleton and body movement based on the proposed joint points and the 3D view.</a:t>
          </a:r>
          <a:endParaRPr lang="en-US" sz="2400" dirty="0">
            <a:latin typeface="Calibri" pitchFamily="34" charset="0"/>
            <a:cs typeface="Times New Roman" pitchFamily="18" charset="0"/>
          </a:endParaRPr>
        </a:p>
      </dgm:t>
    </dgm:pt>
    <dgm:pt modelId="{4656A1BB-BB23-43BE-8969-6AF114E207B2}" type="parTrans" cxnId="{554D02FA-E77C-4CCD-8F32-5E82155442F7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663644B6-5C89-4A55-B380-8F57E40458D5}" type="sibTrans" cxnId="{554D02FA-E77C-4CCD-8F32-5E82155442F7}">
      <dgm:prSet/>
      <dgm:spPr/>
      <dgm:t>
        <a:bodyPr/>
        <a:lstStyle/>
        <a:p>
          <a:endParaRPr lang="en-US">
            <a:latin typeface="Calibri" pitchFamily="34" charset="0"/>
            <a:cs typeface="Times New Roman" pitchFamily="18" charset="0"/>
          </a:endParaRPr>
        </a:p>
      </dgm:t>
    </dgm:pt>
    <dgm:pt modelId="{B61733EE-D80F-4667-9683-FC91DC34F73A}" type="pres">
      <dgm:prSet presAssocID="{87DA3417-4F40-40C8-B913-0AE40682B04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FC0919-8A6F-450A-B6AC-159ABC66B6FB}" type="pres">
      <dgm:prSet presAssocID="{FE54E837-B06C-45D8-86DF-ED52BB55000D}" presName="composite" presStyleCnt="0"/>
      <dgm:spPr/>
    </dgm:pt>
    <dgm:pt modelId="{2E12A698-A206-4EA7-9A56-7AFF551F538F}" type="pres">
      <dgm:prSet presAssocID="{FE54E837-B06C-45D8-86DF-ED52BB55000D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879A6E-ACA8-431B-AC04-4D3C2A5AD7A9}" type="pres">
      <dgm:prSet presAssocID="{FE54E837-B06C-45D8-86DF-ED52BB55000D}" presName="descendantText" presStyleLbl="alignAcc1" presStyleIdx="0" presStyleCnt="4" custLinFactNeighborX="1436" custLinFactNeighborY="-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209AF7-77C2-4D23-80FD-631CA5B8C448}" type="pres">
      <dgm:prSet presAssocID="{7E7B6854-E567-4E8C-87E7-048041497D86}" presName="sp" presStyleCnt="0"/>
      <dgm:spPr/>
    </dgm:pt>
    <dgm:pt modelId="{0E9C7D68-DFED-4598-A970-63A306231895}" type="pres">
      <dgm:prSet presAssocID="{25D67984-65F3-430A-B464-09BFD7085741}" presName="composite" presStyleCnt="0"/>
      <dgm:spPr/>
    </dgm:pt>
    <dgm:pt modelId="{6604B2B1-EBAA-44A5-A6CD-8287D3B36B0E}" type="pres">
      <dgm:prSet presAssocID="{25D67984-65F3-430A-B464-09BFD7085741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F1ABEB-A57B-4FB2-AD2A-4E3ED0F4D4CC}" type="pres">
      <dgm:prSet presAssocID="{25D67984-65F3-430A-B464-09BFD7085741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23F65-9FF1-463D-9EA2-DB8AC95B30B8}" type="pres">
      <dgm:prSet presAssocID="{662465EB-420C-46DC-91DC-CDE491F9D563}" presName="sp" presStyleCnt="0"/>
      <dgm:spPr/>
    </dgm:pt>
    <dgm:pt modelId="{D412B378-7B5A-46D4-A685-AEA5709AC445}" type="pres">
      <dgm:prSet presAssocID="{7A788308-D737-4CD7-9FF7-E55364233D52}" presName="composite" presStyleCnt="0"/>
      <dgm:spPr/>
    </dgm:pt>
    <dgm:pt modelId="{6E9D5A31-E925-43B6-8CFD-3775D8096132}" type="pres">
      <dgm:prSet presAssocID="{7A788308-D737-4CD7-9FF7-E55364233D52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160AD9-34E3-44A3-9FF7-AD2E4418055A}" type="pres">
      <dgm:prSet presAssocID="{7A788308-D737-4CD7-9FF7-E55364233D52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D3552-23A4-4508-8450-3EBEEA7D01F0}" type="pres">
      <dgm:prSet presAssocID="{DE8DCB82-8876-4867-92A4-0ABEDAD10085}" presName="sp" presStyleCnt="0"/>
      <dgm:spPr/>
    </dgm:pt>
    <dgm:pt modelId="{72392239-8B8B-4E88-86DC-9D54AD2B379F}" type="pres">
      <dgm:prSet presAssocID="{55735FA4-5C60-4B55-9342-CADB0B5FE2BF}" presName="composite" presStyleCnt="0"/>
      <dgm:spPr/>
    </dgm:pt>
    <dgm:pt modelId="{F25A3121-4DE0-4B39-BB93-89F1F2559323}" type="pres">
      <dgm:prSet presAssocID="{55735FA4-5C60-4B55-9342-CADB0B5FE2BF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4EB26-881C-49B1-8F61-88E4D6990069}" type="pres">
      <dgm:prSet presAssocID="{55735FA4-5C60-4B55-9342-CADB0B5FE2BF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F861C3-F3D6-48E8-96A1-F067608D8E9F}" srcId="{87DA3417-4F40-40C8-B913-0AE40682B041}" destId="{7A788308-D737-4CD7-9FF7-E55364233D52}" srcOrd="2" destOrd="0" parTransId="{058E32EA-0538-495A-BAEC-ADB54C6574B5}" sibTransId="{DE8DCB82-8876-4867-92A4-0ABEDAD10085}"/>
    <dgm:cxn modelId="{FB9A812F-86F2-4061-875B-2487B98402AB}" type="presOf" srcId="{7A788308-D737-4CD7-9FF7-E55364233D52}" destId="{6E9D5A31-E925-43B6-8CFD-3775D8096132}" srcOrd="0" destOrd="0" presId="urn:microsoft.com/office/officeart/2005/8/layout/chevron2"/>
    <dgm:cxn modelId="{E5F12F92-5487-4185-AF9D-B116084DD29F}" type="presOf" srcId="{87DA3417-4F40-40C8-B913-0AE40682B041}" destId="{B61733EE-D80F-4667-9683-FC91DC34F73A}" srcOrd="0" destOrd="0" presId="urn:microsoft.com/office/officeart/2005/8/layout/chevron2"/>
    <dgm:cxn modelId="{B8A0FA5B-AA5E-4139-B5C9-053B7FADF85C}" type="presOf" srcId="{FE54E837-B06C-45D8-86DF-ED52BB55000D}" destId="{2E12A698-A206-4EA7-9A56-7AFF551F538F}" srcOrd="0" destOrd="0" presId="urn:microsoft.com/office/officeart/2005/8/layout/chevron2"/>
    <dgm:cxn modelId="{4F9BE516-CA09-4356-A576-03E663E3A325}" srcId="{7A788308-D737-4CD7-9FF7-E55364233D52}" destId="{7BC0D8B9-5922-4D4F-A995-9070EE702DF5}" srcOrd="0" destOrd="0" parTransId="{76A9947F-FC6B-4A7E-B8B8-35BACE794EDD}" sibTransId="{3A0C87FB-C5A2-4B3A-BFA9-88EDE76F728E}"/>
    <dgm:cxn modelId="{B05A3014-4D55-4F71-B853-C994391F91CB}" type="presOf" srcId="{25D67984-65F3-430A-B464-09BFD7085741}" destId="{6604B2B1-EBAA-44A5-A6CD-8287D3B36B0E}" srcOrd="0" destOrd="0" presId="urn:microsoft.com/office/officeart/2005/8/layout/chevron2"/>
    <dgm:cxn modelId="{21938260-89B7-49B7-A588-9672A0A5EDF9}" type="presOf" srcId="{66D353D4-1D7A-4B91-92C9-4923BA69B6E1}" destId="{3C74EB26-881C-49B1-8F61-88E4D6990069}" srcOrd="0" destOrd="0" presId="urn:microsoft.com/office/officeart/2005/8/layout/chevron2"/>
    <dgm:cxn modelId="{626F80B1-219E-41D8-8731-4E0D07719CE8}" srcId="{87DA3417-4F40-40C8-B913-0AE40682B041}" destId="{55735FA4-5C60-4B55-9342-CADB0B5FE2BF}" srcOrd="3" destOrd="0" parTransId="{33D34942-473C-43A0-97A2-98C0CA489967}" sibTransId="{C36734A4-15F3-4244-A57A-B4E09E049A9B}"/>
    <dgm:cxn modelId="{76FCAE8C-77FA-4ACE-8233-7E618E8ECE46}" srcId="{87DA3417-4F40-40C8-B913-0AE40682B041}" destId="{FE54E837-B06C-45D8-86DF-ED52BB55000D}" srcOrd="0" destOrd="0" parTransId="{E2E23600-211B-49F0-A0E7-CD18EA95C504}" sibTransId="{7E7B6854-E567-4E8C-87E7-048041497D86}"/>
    <dgm:cxn modelId="{554D02FA-E77C-4CCD-8F32-5E82155442F7}" srcId="{55735FA4-5C60-4B55-9342-CADB0B5FE2BF}" destId="{66D353D4-1D7A-4B91-92C9-4923BA69B6E1}" srcOrd="0" destOrd="0" parTransId="{4656A1BB-BB23-43BE-8969-6AF114E207B2}" sibTransId="{663644B6-5C89-4A55-B380-8F57E40458D5}"/>
    <dgm:cxn modelId="{9E51C34F-F281-4C97-8774-0FF26204401E}" srcId="{25D67984-65F3-430A-B464-09BFD7085741}" destId="{FD2BF47C-A9D4-46FE-9E49-396777E5E8B5}" srcOrd="0" destOrd="0" parTransId="{77F6B8C3-9EAE-447F-80C9-A33DCC4B44A3}" sibTransId="{A436F47B-4888-45E5-A360-80C0AEF78A40}"/>
    <dgm:cxn modelId="{1697107B-0578-41E6-AD42-2553D903EBE4}" type="presOf" srcId="{7BC0D8B9-5922-4D4F-A995-9070EE702DF5}" destId="{D5160AD9-34E3-44A3-9FF7-AD2E4418055A}" srcOrd="0" destOrd="0" presId="urn:microsoft.com/office/officeart/2005/8/layout/chevron2"/>
    <dgm:cxn modelId="{63584545-6743-4718-A02F-31CF72C7AD48}" type="presOf" srcId="{CED2FC55-1FB8-47BA-A6D6-004B26961522}" destId="{C4879A6E-ACA8-431B-AC04-4D3C2A5AD7A9}" srcOrd="0" destOrd="0" presId="urn:microsoft.com/office/officeart/2005/8/layout/chevron2"/>
    <dgm:cxn modelId="{AF08280A-059B-4378-82B7-81C5558761EE}" type="presOf" srcId="{FD2BF47C-A9D4-46FE-9E49-396777E5E8B5}" destId="{83F1ABEB-A57B-4FB2-AD2A-4E3ED0F4D4CC}" srcOrd="0" destOrd="0" presId="urn:microsoft.com/office/officeart/2005/8/layout/chevron2"/>
    <dgm:cxn modelId="{C1C37E85-942A-4B9E-A913-4489F032039C}" srcId="{FE54E837-B06C-45D8-86DF-ED52BB55000D}" destId="{CED2FC55-1FB8-47BA-A6D6-004B26961522}" srcOrd="0" destOrd="0" parTransId="{888C9664-D54E-48F2-B3C2-010CC2CC5DFE}" sibTransId="{B27C8CB4-4392-4881-8FFF-5B1AA0A66E01}"/>
    <dgm:cxn modelId="{612777A0-58D6-4F25-A56D-D65FC73C2E10}" type="presOf" srcId="{55735FA4-5C60-4B55-9342-CADB0B5FE2BF}" destId="{F25A3121-4DE0-4B39-BB93-89F1F2559323}" srcOrd="0" destOrd="0" presId="urn:microsoft.com/office/officeart/2005/8/layout/chevron2"/>
    <dgm:cxn modelId="{C7DD62DD-B2F6-48E9-A08D-D4EC78DE6AC4}" srcId="{87DA3417-4F40-40C8-B913-0AE40682B041}" destId="{25D67984-65F3-430A-B464-09BFD7085741}" srcOrd="1" destOrd="0" parTransId="{B53DF7ED-202F-4F2B-8AB4-D98D6E9D0D54}" sibTransId="{662465EB-420C-46DC-91DC-CDE491F9D563}"/>
    <dgm:cxn modelId="{8435CB84-ABF9-4378-BD32-6392F5A770D5}" type="presParOf" srcId="{B61733EE-D80F-4667-9683-FC91DC34F73A}" destId="{E2FC0919-8A6F-450A-B6AC-159ABC66B6FB}" srcOrd="0" destOrd="0" presId="urn:microsoft.com/office/officeart/2005/8/layout/chevron2"/>
    <dgm:cxn modelId="{0C4C3440-FB64-42DD-AC5D-321B8238B1BD}" type="presParOf" srcId="{E2FC0919-8A6F-450A-B6AC-159ABC66B6FB}" destId="{2E12A698-A206-4EA7-9A56-7AFF551F538F}" srcOrd="0" destOrd="0" presId="urn:microsoft.com/office/officeart/2005/8/layout/chevron2"/>
    <dgm:cxn modelId="{8293C575-AB57-4FD5-BA8C-B63DEEC91B04}" type="presParOf" srcId="{E2FC0919-8A6F-450A-B6AC-159ABC66B6FB}" destId="{C4879A6E-ACA8-431B-AC04-4D3C2A5AD7A9}" srcOrd="1" destOrd="0" presId="urn:microsoft.com/office/officeart/2005/8/layout/chevron2"/>
    <dgm:cxn modelId="{C6A86649-9C29-4734-BC3A-FF8ABD3AF7F3}" type="presParOf" srcId="{B61733EE-D80F-4667-9683-FC91DC34F73A}" destId="{C6209AF7-77C2-4D23-80FD-631CA5B8C448}" srcOrd="1" destOrd="0" presId="urn:microsoft.com/office/officeart/2005/8/layout/chevron2"/>
    <dgm:cxn modelId="{F4D20FF9-D3F8-45DB-9D03-D90D5A868C07}" type="presParOf" srcId="{B61733EE-D80F-4667-9683-FC91DC34F73A}" destId="{0E9C7D68-DFED-4598-A970-63A306231895}" srcOrd="2" destOrd="0" presId="urn:microsoft.com/office/officeart/2005/8/layout/chevron2"/>
    <dgm:cxn modelId="{1A8A4D9B-5C71-4A37-B88D-3700C550C649}" type="presParOf" srcId="{0E9C7D68-DFED-4598-A970-63A306231895}" destId="{6604B2B1-EBAA-44A5-A6CD-8287D3B36B0E}" srcOrd="0" destOrd="0" presId="urn:microsoft.com/office/officeart/2005/8/layout/chevron2"/>
    <dgm:cxn modelId="{1C8253EB-D234-4EC4-9286-22D3D35259AD}" type="presParOf" srcId="{0E9C7D68-DFED-4598-A970-63A306231895}" destId="{83F1ABEB-A57B-4FB2-AD2A-4E3ED0F4D4CC}" srcOrd="1" destOrd="0" presId="urn:microsoft.com/office/officeart/2005/8/layout/chevron2"/>
    <dgm:cxn modelId="{E18155D4-D121-4343-878E-BD7616675D3C}" type="presParOf" srcId="{B61733EE-D80F-4667-9683-FC91DC34F73A}" destId="{95123F65-9FF1-463D-9EA2-DB8AC95B30B8}" srcOrd="3" destOrd="0" presId="urn:microsoft.com/office/officeart/2005/8/layout/chevron2"/>
    <dgm:cxn modelId="{1DE3F8DC-F041-49CE-94FB-16C6028E829F}" type="presParOf" srcId="{B61733EE-D80F-4667-9683-FC91DC34F73A}" destId="{D412B378-7B5A-46D4-A685-AEA5709AC445}" srcOrd="4" destOrd="0" presId="urn:microsoft.com/office/officeart/2005/8/layout/chevron2"/>
    <dgm:cxn modelId="{8F58F89E-0895-4351-90DD-5D4F7D0A02F5}" type="presParOf" srcId="{D412B378-7B5A-46D4-A685-AEA5709AC445}" destId="{6E9D5A31-E925-43B6-8CFD-3775D8096132}" srcOrd="0" destOrd="0" presId="urn:microsoft.com/office/officeart/2005/8/layout/chevron2"/>
    <dgm:cxn modelId="{A5C37CFF-3F06-4EF7-B80C-BBF20A49127D}" type="presParOf" srcId="{D412B378-7B5A-46D4-A685-AEA5709AC445}" destId="{D5160AD9-34E3-44A3-9FF7-AD2E4418055A}" srcOrd="1" destOrd="0" presId="urn:microsoft.com/office/officeart/2005/8/layout/chevron2"/>
    <dgm:cxn modelId="{CFC2A120-670A-4D26-82F7-C8AD50E821AE}" type="presParOf" srcId="{B61733EE-D80F-4667-9683-FC91DC34F73A}" destId="{DB8D3552-23A4-4508-8450-3EBEEA7D01F0}" srcOrd="5" destOrd="0" presId="urn:microsoft.com/office/officeart/2005/8/layout/chevron2"/>
    <dgm:cxn modelId="{AE45E82F-C841-4683-A868-E6510E9EE177}" type="presParOf" srcId="{B61733EE-D80F-4667-9683-FC91DC34F73A}" destId="{72392239-8B8B-4E88-86DC-9D54AD2B379F}" srcOrd="6" destOrd="0" presId="urn:microsoft.com/office/officeart/2005/8/layout/chevron2"/>
    <dgm:cxn modelId="{D3A0992B-F8EC-4C6D-82B8-73E0F1161492}" type="presParOf" srcId="{72392239-8B8B-4E88-86DC-9D54AD2B379F}" destId="{F25A3121-4DE0-4B39-BB93-89F1F2559323}" srcOrd="0" destOrd="0" presId="urn:microsoft.com/office/officeart/2005/8/layout/chevron2"/>
    <dgm:cxn modelId="{531005A7-4D6A-4390-B914-E3FEBB48340D}" type="presParOf" srcId="{72392239-8B8B-4E88-86DC-9D54AD2B379F}" destId="{3C74EB26-881C-49B1-8F61-88E4D6990069}" srcOrd="1" destOrd="0" presId="urn:microsoft.com/office/officeart/2005/8/layout/chevron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4EA70-0A47-40F6-9ACA-59D33870F221}" type="datetimeFigureOut">
              <a:rPr lang="en-US" smtClean="0"/>
              <a:pPr/>
              <a:t>12/30/2013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DCC54-7591-4C18-AE38-FB0ACDC2178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CC54-7591-4C18-AE38-FB0ACDC2178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PID is a common technique used to </a:t>
            </a:r>
          </a:p>
          <a:p>
            <a:r>
              <a:rPr lang="en-US" dirty="0" smtClean="0"/>
              <a:t>control  a  wide  variety  of  machinery  including  vehicles,  robots  and  even </a:t>
            </a:r>
          </a:p>
          <a:p>
            <a:r>
              <a:rPr lang="en-US" dirty="0" smtClean="0"/>
              <a:t>rockets. A PID controller calculates an "error" value as the difference between </a:t>
            </a:r>
          </a:p>
          <a:p>
            <a:r>
              <a:rPr lang="en-US" dirty="0" smtClean="0"/>
              <a:t>a measured process variable and a desired </a:t>
            </a:r>
            <a:r>
              <a:rPr lang="en-US" dirty="0" err="1" smtClean="0"/>
              <a:t>setpoint</a:t>
            </a:r>
            <a:r>
              <a:rPr lang="en-US" dirty="0" smtClean="0"/>
              <a:t>. The controller attempts to </a:t>
            </a:r>
          </a:p>
          <a:p>
            <a:r>
              <a:rPr lang="en-US" dirty="0" smtClean="0"/>
              <a:t>minimize the error by adjusting the process control inputs.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CC54-7591-4C18-AE38-FB0ACDC2178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goal is to keep the robot in the middle of the road. Thus e will take about 0.</a:t>
            </a:r>
            <a:r>
              <a:rPr lang="en-US" baseline="0" dirty="0" smtClean="0"/>
              <a:t> KP is large, the force F is large, and the robot will quickly located mid-way, the acceleration a is large. when the robot was located mid-way, F= 0, but due to inertia, the robot will move left or right and robot is in out line . Process continues, the robot can not lie the line. This is overshot . we use D to brake to reduce the overshot. if D is large compared to P or P is small, the robot is approaching in mid-line position (not to the middle line), the robot can be stopped, even though e is not equal to 0. this is steady state error. To avoid steady state error, we add the controller function "cumulative" errors. When steady state error occurs, 2 component P and D had no effect, the new controller will be "cumulative" errors over time and increases the force F over time. At some point, the force F is large enough to overcome the overshot . adjust the robot is in the middle line.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DCC54-7591-4C18-AE38-FB0ACDC2178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33011" y="2524940"/>
            <a:ext cx="5026960" cy="1371250"/>
          </a:xfr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 rot="20584271">
            <a:off x="521400" y="1175297"/>
            <a:ext cx="3054006" cy="4070535"/>
            <a:chOff x="1126654" y="1175569"/>
            <a:chExt cx="4071478" cy="4071478"/>
          </a:xfrm>
        </p:grpSpPr>
        <p:pic>
          <p:nvPicPr>
            <p:cNvPr id="102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10000" contrast="50000"/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654" y="1175569"/>
              <a:ext cx="4071478" cy="4071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 userDrawn="1"/>
          </p:nvPicPr>
          <p:blipFill>
            <a:blip r:embed="rId4" cstate="print">
              <a:lum contrast="50000"/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219" y="1758019"/>
              <a:ext cx="1700348" cy="29065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423236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991" y="298656"/>
            <a:ext cx="5489851" cy="47324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4019" y="860636"/>
            <a:ext cx="7718636" cy="24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65468" y="163884"/>
            <a:ext cx="994779" cy="1325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8728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12/30/2013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2"/>
          <p:cNvPicPr>
            <a:picLocks noChangeAspect="1" noChangeArrowheads="1"/>
          </p:cNvPicPr>
          <p:nvPr/>
        </p:nvPicPr>
        <p:blipFill>
          <a:blip r:embed="rId2" cstate="print"/>
          <a:srcRect l="49990" t="3141" b="3140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285" y="1915297"/>
            <a:ext cx="7772400" cy="693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7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285" y="2952632"/>
            <a:ext cx="6400800" cy="119074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812" y="208943"/>
            <a:ext cx="5981012" cy="428628"/>
          </a:xfr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7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2"/>
            <a:ext cx="8681012" cy="5268931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1494" y="6437375"/>
            <a:ext cx="1054358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00166" y="6437375"/>
            <a:ext cx="6000792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43834" y="6437375"/>
            <a:ext cx="642942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080" y="187758"/>
            <a:ext cx="5535158" cy="564286"/>
          </a:xfrm>
          <a:prstGeom prst="rect">
            <a:avLst/>
          </a:prstGeom>
        </p:spPr>
        <p:txBody>
          <a:bodyPr vert="horz" lIns="102155" tIns="51079" rIns="102155" bIns="51079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053286"/>
            <a:ext cx="8229601" cy="5072359"/>
          </a:xfrm>
          <a:prstGeom prst="rect">
            <a:avLst/>
          </a:prstGeom>
        </p:spPr>
        <p:txBody>
          <a:bodyPr vert="horz" lIns="102155" tIns="51079" rIns="102155" bIns="510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5" y="6356364"/>
            <a:ext cx="2133601" cy="366183"/>
          </a:xfrm>
          <a:prstGeom prst="rect">
            <a:avLst/>
          </a:prstGeom>
        </p:spPr>
        <p:txBody>
          <a:bodyPr vert="horz" lIns="102155" tIns="51079" rIns="102155" bIns="51079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3" y="6356364"/>
            <a:ext cx="2895600" cy="366183"/>
          </a:xfrm>
          <a:prstGeom prst="rect">
            <a:avLst/>
          </a:prstGeom>
        </p:spPr>
        <p:txBody>
          <a:bodyPr vert="horz" lIns="102155" tIns="51079" rIns="102155" bIns="51079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6" y="6356364"/>
            <a:ext cx="2133601" cy="366183"/>
          </a:xfrm>
          <a:prstGeom prst="rect">
            <a:avLst/>
          </a:prstGeom>
        </p:spPr>
        <p:txBody>
          <a:bodyPr vert="horz" lIns="102155" tIns="51079" rIns="102155" bIns="51079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768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2" r:id="rId3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021638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3118" indent="-383118" algn="l" defTabSz="102163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30080" indent="-319261" algn="l" defTabSz="102163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77050" indent="-255416" algn="l" defTabSz="102163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7867" indent="-255416" algn="l" defTabSz="1021638" rtl="0" eaLnBrk="1" latinLnBrk="0" hangingPunct="1">
        <a:spcBef>
          <a:spcPct val="20000"/>
        </a:spcBef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298689" indent="-255416" algn="l" defTabSz="1021638" rtl="0" eaLnBrk="1" latinLnBrk="0" hangingPunct="1">
        <a:spcBef>
          <a:spcPct val="20000"/>
        </a:spcBef>
        <a:buFont typeface="Arial" pitchFamily="34" charset="0"/>
        <a:buChar char="»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809507" indent="-255416" algn="l" defTabSz="102163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20326" indent="-255416" algn="l" defTabSz="102163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31146" indent="-255416" algn="l" defTabSz="102163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41963" indent="-255416" algn="l" defTabSz="102163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163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0820" algn="l" defTabSz="102163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1638" algn="l" defTabSz="102163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2459" algn="l" defTabSz="102163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3274" algn="l" defTabSz="102163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4095" algn="l" defTabSz="102163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64916" algn="l" defTabSz="102163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75737" algn="l" defTabSz="102163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86553" algn="l" defTabSz="102163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4" cstate="print"/>
          <a:srcRect l="49990" t="3141" b="3140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812" y="208943"/>
            <a:ext cx="5981012" cy="4286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494" y="857231"/>
            <a:ext cx="8681011" cy="5268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1494" y="6437374"/>
            <a:ext cx="1054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0165" y="6437374"/>
            <a:ext cx="6000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43834" y="6437374"/>
            <a:ext cx="6429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l" defTabSz="914400" rtl="0" eaLnBrk="1" latinLnBrk="0" hangingPunct="1">
        <a:spcBef>
          <a:spcPct val="0"/>
        </a:spcBef>
        <a:buNone/>
        <a:defRPr lang="en-US" sz="2700" kern="1200" dirty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Defense Thesis </a:t>
            </a:r>
            <a:endParaRPr lang="en-US" sz="3000" b="1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1295400"/>
            <a:ext cx="8681012" cy="48307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         </a:t>
            </a:r>
            <a:r>
              <a:rPr lang="en-US" sz="4400" b="1" dirty="0" smtClean="0">
                <a:latin typeface="Cambria Math" pitchFamily="18" charset="0"/>
                <a:ea typeface="Cambria Math" pitchFamily="18" charset="0"/>
              </a:rPr>
              <a:t>CONTROLLING ROBOT USING PATH FOLLOWING AND KINECT</a:t>
            </a:r>
          </a:p>
          <a:p>
            <a:pPr>
              <a:buNone/>
            </a:pPr>
            <a:r>
              <a:rPr lang="en-US" dirty="0" smtClean="0"/>
              <a:t>   </a:t>
            </a:r>
          </a:p>
          <a:p>
            <a:pPr>
              <a:buNone/>
            </a:pPr>
            <a:r>
              <a:rPr smtClean="0"/>
              <a:t>	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Thesis Advisor</a:t>
            </a:r>
          </a:p>
          <a:p>
            <a:pPr>
              <a:buNone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&lt;DR. Nguyen Tuan Nam&gt;</a:t>
            </a:r>
          </a:p>
          <a:p>
            <a:pPr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5" algn="ctr">
              <a:buNone/>
            </a:pP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Phan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Hong-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Duc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0712732</a:t>
            </a:r>
          </a:p>
          <a:p>
            <a:pPr lvl="5" algn="ctr">
              <a:buNone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Do Hoang Tung  0712723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Gesture recognition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990600" y="838200"/>
          <a:ext cx="70104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Gesture recognition  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:</a:t>
            </a:r>
          </a:p>
          <a:p>
            <a:pPr>
              <a:buNone/>
            </a:pPr>
            <a:endParaRPr lang="en-US" dirty="0" smtClean="0"/>
          </a:p>
          <a:p>
            <a:pPr lvl="2">
              <a:buNone/>
            </a:pP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457200" y="914400"/>
          <a:ext cx="7848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1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Skeletal tracking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763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4600" y="6248400"/>
            <a:ext cx="4800600" cy="4286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How skeleton tracking works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Skeletal tracking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381000" y="990600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Skeletal tracking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mtClean="0">
                <a:latin typeface="Calibri" pitchFamily="34" charset="0"/>
              </a:rPr>
              <a:t>Apply for controlling robot:</a:t>
            </a:r>
          </a:p>
          <a:p>
            <a:r>
              <a:rPr smtClean="0">
                <a:latin typeface="Calibri" pitchFamily="34" charset="0"/>
              </a:rPr>
              <a:t>The initial state of the skeletal tracking:</a:t>
            </a:r>
            <a:endParaRPr lang="en-US" dirty="0" smtClean="0">
              <a:latin typeface="Calibri" pitchFamily="34" charset="0"/>
            </a:endParaRPr>
          </a:p>
          <a:p>
            <a:pPr>
              <a:buNone/>
            </a:pPr>
            <a:endParaRPr lang="en-US" dirty="0">
              <a:latin typeface="Calibri" pitchFamily="34" charset="0"/>
            </a:endParaRP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600"/>
            <a:ext cx="7010400" cy="394142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Skeletal tracking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mtClean="0">
                <a:latin typeface="Calibri" pitchFamily="34" charset="0"/>
              </a:rPr>
              <a:t>Four basic commands:</a:t>
            </a:r>
            <a:endParaRPr lang="en-US" dirty="0" smtClean="0">
              <a:latin typeface="Calibri" pitchFamily="34" charset="0"/>
            </a:endParaRPr>
          </a:p>
          <a:p>
            <a:pPr>
              <a:buNone/>
            </a:pPr>
            <a:endParaRPr lang="en-US" dirty="0">
              <a:latin typeface="Calibri" pitchFamily="34" charset="0"/>
            </a:endParaRPr>
          </a:p>
        </p:txBody>
      </p:sp>
      <p:pic>
        <p:nvPicPr>
          <p:cNvPr id="4" name="Picture 3" descr="Untitled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95401"/>
            <a:ext cx="3945247" cy="2362200"/>
          </a:xfrm>
          <a:prstGeom prst="rect">
            <a:avLst/>
          </a:prstGeom>
        </p:spPr>
      </p:pic>
      <p:pic>
        <p:nvPicPr>
          <p:cNvPr id="5" name="Picture 4" descr="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1295400"/>
            <a:ext cx="4165399" cy="2341894"/>
          </a:xfrm>
          <a:prstGeom prst="rect">
            <a:avLst/>
          </a:prstGeom>
        </p:spPr>
      </p:pic>
      <p:pic>
        <p:nvPicPr>
          <p:cNvPr id="8" name="Picture 7" descr="Untitled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3657600"/>
            <a:ext cx="3962400" cy="2362200"/>
          </a:xfrm>
          <a:prstGeom prst="rect">
            <a:avLst/>
          </a:prstGeom>
        </p:spPr>
      </p:pic>
      <p:pic>
        <p:nvPicPr>
          <p:cNvPr id="9" name="Picture 8" descr="Untitled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0" y="3657600"/>
            <a:ext cx="4089202" cy="234189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Skeletal tracking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mtClean="0">
                <a:latin typeface="Calibri" pitchFamily="34" charset="0"/>
              </a:rPr>
              <a:t>The "range" of the commands</a:t>
            </a:r>
            <a:endParaRPr lang="en-US" dirty="0" smtClean="0">
              <a:latin typeface="Calibri" pitchFamily="34" charset="0"/>
            </a:endParaRPr>
          </a:p>
          <a:p>
            <a:pPr>
              <a:buNone/>
            </a:pPr>
            <a:endParaRPr lang="en-US" dirty="0">
              <a:latin typeface="Calibri" pitchFamily="34" charset="0"/>
            </a:endParaRPr>
          </a:p>
        </p:txBody>
      </p:sp>
      <p:pic>
        <p:nvPicPr>
          <p:cNvPr id="5" name="Picture 4" descr="Untitled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295400"/>
            <a:ext cx="3894336" cy="2189495"/>
          </a:xfrm>
          <a:prstGeom prst="rect">
            <a:avLst/>
          </a:prstGeom>
        </p:spPr>
      </p:pic>
      <p:pic>
        <p:nvPicPr>
          <p:cNvPr id="6" name="Picture 5" descr="Untitled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00" y="1295400"/>
            <a:ext cx="3930451" cy="2209800"/>
          </a:xfrm>
          <a:prstGeom prst="rect">
            <a:avLst/>
          </a:prstGeom>
        </p:spPr>
      </p:pic>
      <p:pic>
        <p:nvPicPr>
          <p:cNvPr id="7" name="Picture 6" descr="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3505200"/>
            <a:ext cx="3962400" cy="2227762"/>
          </a:xfrm>
          <a:prstGeom prst="rect">
            <a:avLst/>
          </a:prstGeom>
        </p:spPr>
      </p:pic>
      <p:pic>
        <p:nvPicPr>
          <p:cNvPr id="8" name="Picture 7" descr="1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199" y="3505200"/>
            <a:ext cx="3930451" cy="2209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PID controller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pitchFamily="34" charset="0"/>
              </a:rPr>
              <a:t>What is the PID ?</a:t>
            </a:r>
          </a:p>
          <a:p>
            <a:r>
              <a:rPr smtClean="0">
                <a:latin typeface="Calibri" pitchFamily="34" charset="0"/>
              </a:rPr>
              <a:t>		P.I.D :</a:t>
            </a:r>
            <a:r>
              <a:rPr smtClean="0">
                <a:latin typeface="Calibri" pitchFamily="34" charset="0"/>
              </a:rPr>
              <a:t> </a:t>
            </a:r>
            <a:r>
              <a:rPr smtClean="0">
                <a:latin typeface="Calibri" pitchFamily="34" charset="0"/>
              </a:rPr>
              <a:t>Proportional Integral </a:t>
            </a:r>
            <a:r>
              <a:rPr smtClean="0">
                <a:latin typeface="Calibri" pitchFamily="34" charset="0"/>
              </a:rPr>
              <a:t>Derivative</a:t>
            </a:r>
          </a:p>
          <a:p>
            <a:r>
              <a:rPr smtClean="0">
                <a:latin typeface="Calibri" pitchFamily="34" charset="0"/>
              </a:rPr>
              <a:t> </a:t>
            </a:r>
            <a:endParaRPr lang="en-US" dirty="0" smtClean="0">
              <a:latin typeface="Calibri" pitchFamily="34" charset="0"/>
            </a:endParaRPr>
          </a:p>
          <a:p>
            <a:r>
              <a:rPr lang="en-US" dirty="0" smtClean="0">
                <a:latin typeface="Calibri" pitchFamily="34" charset="0"/>
              </a:rPr>
              <a:t>Purpose of PID:</a:t>
            </a:r>
          </a:p>
          <a:p>
            <a:endParaRPr lang="en-US" dirty="0" smtClean="0">
              <a:latin typeface="Calibri" pitchFamily="34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sz="2760" dirty="0" smtClean="0">
                <a:latin typeface="Calibri" pitchFamily="34" charset="0"/>
              </a:rPr>
              <a:t> Wobbles when increase speed</a:t>
            </a:r>
          </a:p>
          <a:p>
            <a:pPr lvl="2">
              <a:buFont typeface="Wingdings" pitchFamily="2" charset="2"/>
              <a:buChar char="Ø"/>
            </a:pPr>
            <a:r>
              <a:rPr lang="en-US" sz="2760" dirty="0" smtClean="0">
                <a:latin typeface="Calibri" pitchFamily="34" charset="0"/>
              </a:rPr>
              <a:t> Often found getting off track.</a:t>
            </a:r>
          </a:p>
          <a:p>
            <a:pPr lvl="2">
              <a:buFont typeface="Wingdings" pitchFamily="2" charset="2"/>
              <a:buChar char="Ø"/>
            </a:pPr>
            <a:endParaRPr lang="en-US" sz="2760" dirty="0" smtClean="0">
              <a:latin typeface="Calibri" pitchFamily="34" charset="0"/>
            </a:endParaRPr>
          </a:p>
          <a:p>
            <a:pPr>
              <a:buNone/>
            </a:pPr>
            <a:r>
              <a:rPr lang="en-US" dirty="0" smtClean="0">
                <a:latin typeface="Calibri" pitchFamily="34" charset="0"/>
                <a:sym typeface="Wingdings" pitchFamily="2" charset="2"/>
              </a:rPr>
              <a:t> M</a:t>
            </a:r>
            <a:r>
              <a:rPr lang="en-US" dirty="0" smtClean="0">
                <a:latin typeface="Calibri" pitchFamily="34" charset="0"/>
              </a:rPr>
              <a:t>ore smoother, faster and efficient at greater speeds.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PID controller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3"/>
            <a:ext cx="8681012" cy="211456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 lnSpcReduction="10000"/>
          </a:bodyPr>
          <a:lstStyle/>
          <a:p>
            <a:r>
              <a:rPr i="1" u="sng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Implementation of PID:</a:t>
            </a:r>
          </a:p>
          <a:p>
            <a:endParaRPr i="1" u="sng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1" indent="-228600">
              <a:buFont typeface="Wingdings" pitchFamily="2" charset="2"/>
              <a:buChar char="v"/>
            </a:pPr>
            <a:r>
              <a:rPr lang="en-US" sz="2300" b="1" dirty="0" smtClean="0"/>
              <a:t>  </a:t>
            </a:r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PID </a:t>
            </a:r>
            <a:r>
              <a:rPr lang="en-US" sz="2300" b="1" dirty="0" err="1" smtClean="0">
                <a:latin typeface="Times New Roman" pitchFamily="18" charset="0"/>
                <a:cs typeface="Times New Roman" pitchFamily="18" charset="0"/>
              </a:rPr>
              <a:t>fomulas</a:t>
            </a:r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lvl="1" indent="-228600"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857250" lvl="3" indent="-285750">
              <a:buFont typeface="Arial" pitchFamily="34" charset="0"/>
              <a:buChar char="-"/>
            </a:pPr>
            <a:r>
              <a:rPr lang="en-US" dirty="0" smtClean="0"/>
              <a:t>  Proportional: </a:t>
            </a:r>
          </a:p>
          <a:p>
            <a:pPr marL="857250" lvl="3" indent="-285750">
              <a:buNone/>
            </a:pPr>
            <a:endParaRPr lang="en-US" dirty="0" smtClean="0"/>
          </a:p>
          <a:p>
            <a:pPr marL="1485900" lvl="3" indent="-342900">
              <a:buNone/>
            </a:pPr>
            <a:endParaRPr lang="en-US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19200" y="3131403"/>
            <a:ext cx="739140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marL="0" lvl="3"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Error = (Target Position) - (Measured Position) </a:t>
            </a:r>
          </a:p>
          <a:p>
            <a:pPr algn="ctr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1600" y="4274403"/>
            <a:ext cx="6934200" cy="83099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marL="0" lvl="3"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Proportional 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*(Error) </a:t>
            </a:r>
          </a:p>
          <a:p>
            <a:pPr algn="ctr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07494" y="189910"/>
            <a:ext cx="5981012" cy="4286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PID controller</a:t>
            </a:r>
            <a:endParaRPr kumimoji="0" lang="en-US" sz="3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838200"/>
            <a:ext cx="8681012" cy="211456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1" u="sng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Implementation of PID: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1" u="sng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23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PID fomulas: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857250" marR="0" lvl="3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Proportional: </a:t>
            </a:r>
          </a:p>
          <a:p>
            <a:pPr marL="857250" marR="0" lvl="3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485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3"/>
            <a:ext cx="8681012" cy="1581168"/>
          </a:xfrm>
        </p:spPr>
        <p:txBody>
          <a:bodyPr/>
          <a:lstStyle/>
          <a:p>
            <a:r>
              <a:rPr i="1" u="sng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Implementation of PID:</a:t>
            </a:r>
          </a:p>
          <a:p>
            <a:pPr marL="463550" lvl="2" indent="-231775">
              <a:buFont typeface="Wingdings" pitchFamily="2" charset="2"/>
              <a:buChar char="v"/>
            </a:pPr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  PID </a:t>
            </a:r>
            <a:r>
              <a:rPr lang="en-US" sz="2300" b="1" dirty="0" err="1" smtClean="0">
                <a:latin typeface="Times New Roman" pitchFamily="18" charset="0"/>
                <a:cs typeface="Times New Roman" pitchFamily="18" charset="0"/>
              </a:rPr>
              <a:t>fomulas</a:t>
            </a:r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14400" lvl="2" indent="-231775">
              <a:buFont typeface="Arial" pitchFamily="34" charset="0"/>
              <a:buChar char="-"/>
            </a:pPr>
            <a:r>
              <a:rPr lang="en-US" sz="2726" dirty="0" smtClean="0"/>
              <a:t> </a:t>
            </a:r>
            <a:r>
              <a:rPr lang="en-US" dirty="0" smtClean="0">
                <a:latin typeface="Calibri" pitchFamily="34" charset="0"/>
              </a:rPr>
              <a:t>Derivative :</a:t>
            </a:r>
          </a:p>
          <a:p>
            <a:pPr lvl="4">
              <a:buNone/>
            </a:pPr>
            <a:endParaRPr lang="en-US" sz="2726" dirty="0" smtClean="0"/>
          </a:p>
          <a:p>
            <a:pPr lvl="5">
              <a:buNone/>
            </a:pPr>
            <a:endParaRPr lang="en-US" sz="2400" dirty="0" smtClean="0"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10388" y="208943"/>
            <a:ext cx="5981012" cy="4286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PID controller</a:t>
            </a:r>
            <a:endParaRPr kumimoji="0" lang="en-US" sz="3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2895600"/>
            <a:ext cx="8534400" cy="4308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marL="0" lvl="3" algn="ctr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Rate  of  Change  =  ((Difference)  –  (Previous  Difference))/time interval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3657600"/>
            <a:ext cx="853440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lvl="5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Derivative=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*(Rate of Change)           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7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Content</a:t>
            </a:r>
            <a:endParaRPr lang="en-US" sz="3000" b="1" i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 smtClean="0"/>
              <a:t>. Problem statement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 smtClean="0"/>
              <a:t>. Gesture recognition</a:t>
            </a:r>
            <a:endParaRPr lang="en-US" dirty="0" smtClean="0"/>
          </a:p>
          <a:p>
            <a:r>
              <a:rPr smtClean="0"/>
              <a:t>3. Skeletal tracking</a:t>
            </a:r>
          </a:p>
          <a:p>
            <a:r>
              <a:rPr smtClean="0"/>
              <a:t>4. PID controler</a:t>
            </a:r>
          </a:p>
          <a:p>
            <a:r>
              <a:rPr smtClean="0"/>
              <a:t>5. Test cases and outcomes</a:t>
            </a:r>
          </a:p>
          <a:p>
            <a:r>
              <a:rPr smtClean="0"/>
              <a:t>6. Demos</a:t>
            </a:r>
          </a:p>
          <a:p>
            <a:r>
              <a:rPr smtClean="0"/>
              <a:t>7</a:t>
            </a:r>
            <a:r>
              <a:rPr smtClean="0"/>
              <a:t>. Evaluation</a:t>
            </a:r>
          </a:p>
          <a:p>
            <a:r>
              <a:rPr smtClean="0"/>
              <a:t>8</a:t>
            </a:r>
            <a:r>
              <a:rPr smtClean="0"/>
              <a:t>. Conclusion</a:t>
            </a:r>
          </a:p>
          <a:p>
            <a:r>
              <a:rPr smtClean="0"/>
              <a:t>9</a:t>
            </a:r>
            <a:r>
              <a:rPr smtClean="0"/>
              <a:t>. Future work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07494" y="189910"/>
            <a:ext cx="5981012" cy="4286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PID controller</a:t>
            </a:r>
            <a:endParaRPr kumimoji="0" lang="en-US" sz="3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838200"/>
            <a:ext cx="8681012" cy="211456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1" u="sng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Implementation of PID: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1" u="sng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PID </a:t>
            </a:r>
            <a:r>
              <a:rPr kumimoji="0" lang="en-US" sz="23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fomulas</a:t>
            </a:r>
            <a:r>
              <a:rPr kumimoji="0" lang="en-US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</a:t>
            </a: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857250" marR="0" lvl="3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</a:t>
            </a:r>
            <a:r>
              <a:rPr lang="en-US" sz="2400" dirty="0" smtClean="0"/>
              <a:t>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857250" marR="0" lvl="3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485900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276600"/>
            <a:ext cx="853440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marL="0" lvl="3" algn="ctr"/>
            <a:r>
              <a:rPr lang="en-US" sz="2400" dirty="0" smtClean="0"/>
              <a:t> Integral = Integral + Difference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4191000"/>
            <a:ext cx="853440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marL="0" lvl="3" algn="ctr"/>
            <a:r>
              <a:rPr lang="en-US" sz="2400" dirty="0" smtClean="0"/>
              <a:t>Integral = </a:t>
            </a:r>
            <a:r>
              <a:rPr lang="en-US" sz="2400" dirty="0" err="1" smtClean="0"/>
              <a:t>Ki</a:t>
            </a:r>
            <a:r>
              <a:rPr lang="en-US" sz="2400" dirty="0" smtClean="0"/>
              <a:t>*(Integral)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3"/>
            <a:ext cx="8681012" cy="196216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algn="ctr"/>
            <a:endParaRPr lang="en-US" dirty="0" smtClean="0">
              <a:latin typeface="Calibri" pitchFamily="34" charset="0"/>
            </a:endParaRPr>
          </a:p>
          <a:p>
            <a:pPr algn="ctr"/>
            <a:r>
              <a:rPr lang="en-US" dirty="0" smtClean="0">
                <a:latin typeface="Calibri" pitchFamily="34" charset="0"/>
              </a:rPr>
              <a:t>Control  value  used  to  adjust  the  robot’s  motion  </a:t>
            </a:r>
            <a:r>
              <a:rPr lang="en-US" dirty="0" smtClean="0">
                <a:latin typeface="Calibri" pitchFamily="34" charset="0"/>
              </a:rPr>
              <a:t>= </a:t>
            </a:r>
            <a:endParaRPr lang="en-US" dirty="0" smtClean="0">
              <a:latin typeface="Calibri" pitchFamily="34" charset="0"/>
            </a:endParaRPr>
          </a:p>
          <a:p>
            <a:pPr algn="ctr">
              <a:buNone/>
            </a:pPr>
            <a:r>
              <a:rPr lang="en-US" dirty="0" smtClean="0">
                <a:latin typeface="Calibri" pitchFamily="34" charset="0"/>
              </a:rPr>
              <a:t>		(Proportional) + (Integral) + (Derivative) 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7494" y="189910"/>
            <a:ext cx="5981012" cy="4286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PID controller</a:t>
            </a:r>
            <a:endParaRPr kumimoji="0" lang="en-US" sz="3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u="sng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Tuning:</a:t>
            </a:r>
          </a:p>
          <a:p>
            <a:endParaRPr lang="en-US" sz="2800" i="1" u="sng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Calibri" pitchFamily="34" charset="0"/>
              </a:rPr>
              <a:t>Set </a:t>
            </a:r>
            <a:r>
              <a:rPr lang="en-US" dirty="0" err="1" smtClean="0">
                <a:latin typeface="Calibri" pitchFamily="34" charset="0"/>
              </a:rPr>
              <a:t>Kp</a:t>
            </a:r>
            <a:r>
              <a:rPr lang="en-US" dirty="0" smtClean="0">
                <a:latin typeface="Calibri" pitchFamily="34" charset="0"/>
              </a:rPr>
              <a:t>, </a:t>
            </a:r>
            <a:r>
              <a:rPr lang="en-US" dirty="0" err="1" smtClean="0">
                <a:latin typeface="Calibri" pitchFamily="34" charset="0"/>
              </a:rPr>
              <a:t>Ki</a:t>
            </a:r>
            <a:r>
              <a:rPr lang="en-US" dirty="0" smtClean="0">
                <a:latin typeface="Calibri" pitchFamily="34" charset="0"/>
              </a:rPr>
              <a:t>, </a:t>
            </a:r>
            <a:r>
              <a:rPr lang="en-US" dirty="0" err="1" smtClean="0">
                <a:latin typeface="Calibri" pitchFamily="34" charset="0"/>
              </a:rPr>
              <a:t>Kd</a:t>
            </a:r>
            <a:r>
              <a:rPr lang="en-US" dirty="0" smtClean="0">
                <a:latin typeface="Calibri" pitchFamily="34" charset="0"/>
              </a:rPr>
              <a:t> = </a:t>
            </a:r>
            <a:r>
              <a:rPr lang="en-US" dirty="0" smtClean="0">
                <a:latin typeface="Calibri" pitchFamily="34" charset="0"/>
              </a:rPr>
              <a:t>0</a:t>
            </a:r>
            <a:endParaRPr lang="en-US" dirty="0" smtClean="0">
              <a:latin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</a:rPr>
              <a:t>Set </a:t>
            </a:r>
            <a:r>
              <a:rPr lang="en-US" dirty="0" err="1" smtClean="0">
                <a:latin typeface="Calibri" pitchFamily="34" charset="0"/>
              </a:rPr>
              <a:t>Kp</a:t>
            </a:r>
            <a:r>
              <a:rPr lang="en-US" dirty="0" smtClean="0">
                <a:latin typeface="Calibri" pitchFamily="34" charset="0"/>
              </a:rPr>
              <a:t> = 1, </a:t>
            </a:r>
            <a:r>
              <a:rPr lang="en-US" dirty="0" smtClean="0">
                <a:latin typeface="Calibri" pitchFamily="34" charset="0"/>
              </a:rPr>
              <a:t>then observe:</a:t>
            </a:r>
            <a:endParaRPr lang="en-US" dirty="0" smtClean="0">
              <a:latin typeface="Calibri" pitchFamily="34" charset="0"/>
            </a:endParaRPr>
          </a:p>
          <a:p>
            <a:pPr lvl="2"/>
            <a:r>
              <a:rPr lang="en-US" dirty="0" smtClean="0">
                <a:latin typeface="Calibri" pitchFamily="34" charset="0"/>
              </a:rPr>
              <a:t>Overshoot and lose the line : </a:t>
            </a:r>
            <a:r>
              <a:rPr lang="en-US" dirty="0" smtClean="0">
                <a:latin typeface="Calibri" pitchFamily="34" charset="0"/>
              </a:rPr>
              <a:t>reduce </a:t>
            </a:r>
            <a:r>
              <a:rPr lang="en-US" dirty="0" err="1" smtClean="0">
                <a:latin typeface="Calibri" pitchFamily="34" charset="0"/>
              </a:rPr>
              <a:t>Kp</a:t>
            </a:r>
            <a:endParaRPr lang="en-US" dirty="0" smtClean="0">
              <a:latin typeface="Calibri" pitchFamily="34" charset="0"/>
            </a:endParaRPr>
          </a:p>
          <a:p>
            <a:pPr lvl="2"/>
            <a:r>
              <a:rPr lang="en-US" dirty="0" smtClean="0">
                <a:latin typeface="Calibri" pitchFamily="34" charset="0"/>
              </a:rPr>
              <a:t>Sluggish : increase </a:t>
            </a:r>
            <a:r>
              <a:rPr lang="en-US" dirty="0" err="1" smtClean="0">
                <a:latin typeface="Calibri" pitchFamily="34" charset="0"/>
              </a:rPr>
              <a:t>K</a:t>
            </a:r>
            <a:r>
              <a:rPr lang="en-US" dirty="0" err="1" smtClean="0">
                <a:latin typeface="Calibri" pitchFamily="34" charset="0"/>
              </a:rPr>
              <a:t>p</a:t>
            </a:r>
            <a:endParaRPr lang="en-US" dirty="0" smtClean="0">
              <a:latin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</a:rPr>
              <a:t>Set </a:t>
            </a:r>
            <a:r>
              <a:rPr lang="en-US" dirty="0" err="1" smtClean="0">
                <a:latin typeface="Calibri" pitchFamily="34" charset="0"/>
              </a:rPr>
              <a:t>K</a:t>
            </a:r>
            <a:r>
              <a:rPr lang="en-US" dirty="0" err="1" smtClean="0">
                <a:latin typeface="Calibri" pitchFamily="34" charset="0"/>
              </a:rPr>
              <a:t>d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</a:rPr>
              <a:t>= 1 : increase </a:t>
            </a:r>
            <a:r>
              <a:rPr lang="en-US" dirty="0" err="1" smtClean="0">
                <a:latin typeface="Calibri" pitchFamily="34" charset="0"/>
              </a:rPr>
              <a:t>K</a:t>
            </a:r>
            <a:r>
              <a:rPr lang="en-US" dirty="0" err="1" smtClean="0">
                <a:latin typeface="Calibri" pitchFamily="34" charset="0"/>
              </a:rPr>
              <a:t>d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</a:rPr>
              <a:t>until the wobbling is </a:t>
            </a:r>
            <a:r>
              <a:rPr lang="en-US" dirty="0" smtClean="0">
                <a:latin typeface="Calibri" pitchFamily="34" charset="0"/>
              </a:rPr>
              <a:t>less.</a:t>
            </a:r>
            <a:endParaRPr lang="en-US" dirty="0" smtClean="0">
              <a:latin typeface="Calibri" pitchFamily="34" charset="0"/>
            </a:endParaRPr>
          </a:p>
          <a:p>
            <a:pPr lvl="1"/>
            <a:r>
              <a:rPr lang="en-US" dirty="0" smtClean="0">
                <a:latin typeface="Calibri" pitchFamily="34" charset="0"/>
              </a:rPr>
              <a:t>Set </a:t>
            </a:r>
            <a:r>
              <a:rPr lang="en-US" dirty="0" err="1" smtClean="0">
                <a:latin typeface="Calibri" pitchFamily="34" charset="0"/>
              </a:rPr>
              <a:t>K</a:t>
            </a:r>
            <a:r>
              <a:rPr lang="en-US" dirty="0" err="1" smtClean="0">
                <a:latin typeface="Calibri" pitchFamily="34" charset="0"/>
              </a:rPr>
              <a:t>i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</a:rPr>
              <a:t>= (0.5,1) adjust the value by 0.01 </a:t>
            </a:r>
            <a:r>
              <a:rPr lang="en-US" dirty="0" smtClean="0">
                <a:latin typeface="Calibri" pitchFamily="34" charset="0"/>
              </a:rPr>
              <a:t>increment.</a:t>
            </a:r>
            <a:endParaRPr lang="en-US" dirty="0" smtClean="0">
              <a:latin typeface="Calibri" pitchFamily="34" charset="0"/>
            </a:endParaRPr>
          </a:p>
          <a:p>
            <a:pPr lvl="2">
              <a:buNone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7494" y="189910"/>
            <a:ext cx="5981012" cy="4286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PID controller</a:t>
            </a:r>
            <a:endParaRPr kumimoji="0" lang="en-US" sz="3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Test cases </a:t>
            </a:r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outcomes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2"/>
            <a:ext cx="8681012" cy="5010167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Calibri" pitchFamily="34" charset="0"/>
              </a:rPr>
              <a:t>Case 1 : The line’s color is “closed” to the color of the environment</a:t>
            </a: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r>
              <a:rPr smtClean="0">
                <a:latin typeface="Calibri" pitchFamily="34" charset="0"/>
              </a:rPr>
              <a:t>Outcome:  the robot can follow the line, but not stable. Sometimes, it stop in the middle of the race, and can't move on even we order it to go.</a:t>
            </a:r>
            <a:endParaRPr lang="en-US" dirty="0"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lang="en-US" dirty="0">
              <a:latin typeface="Calibri" pitchFamily="34" charset="0"/>
            </a:endParaRPr>
          </a:p>
        </p:txBody>
      </p:sp>
      <p:pic>
        <p:nvPicPr>
          <p:cNvPr id="1026" name="Picture 2" descr="C:\Documents and Settings\Home\Desktop\Thesis image\1520812_744559025555347_1882853559_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1219200"/>
            <a:ext cx="3048000" cy="36576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Test cases </a:t>
            </a:r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outcomes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2"/>
            <a:ext cx="8681012" cy="4324367"/>
          </a:xfrm>
        </p:spPr>
        <p:txBody>
          <a:bodyPr/>
          <a:lstStyle/>
          <a:p>
            <a:r>
              <a:rPr lang="en-US" dirty="0" smtClean="0">
                <a:latin typeface="Calibri" pitchFamily="34" charset="0"/>
              </a:rPr>
              <a:t>Case 2:  only a straight line, no junction</a:t>
            </a: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r>
              <a:rPr smtClean="0">
                <a:latin typeface="Calibri" pitchFamily="34" charset="0"/>
              </a:rPr>
              <a:t>Outcome: the robot stops at the end of line</a:t>
            </a:r>
            <a:endParaRPr lang="en-US" dirty="0"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Test cases </a:t>
            </a:r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outcomes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2"/>
            <a:ext cx="8681012" cy="386716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alibri" pitchFamily="34" charset="0"/>
              </a:rPr>
              <a:t>Case 3: Command the robot to go straight/turn left/ turn right when there’s no line</a:t>
            </a: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r>
              <a:rPr smtClean="0">
                <a:latin typeface="Calibri" pitchFamily="34" charset="0"/>
              </a:rPr>
              <a:t>Outcome :  the robot does not go straight, but it does turn left and right. </a:t>
            </a: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r>
              <a:rPr smtClean="0">
                <a:latin typeface="Calibri" pitchFamily="34" charset="0"/>
              </a:rPr>
              <a:t>=&gt; Solution: The robot will stop after 15 seconds if it does not detect any new line</a:t>
            </a:r>
          </a:p>
          <a:p>
            <a:endParaRPr smtClean="0">
              <a:latin typeface="Calibri" pitchFamily="34" charset="0"/>
            </a:endParaRPr>
          </a:p>
          <a:p>
            <a:endParaRPr lang="en-US" dirty="0"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lang="en-US" dirty="0"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Test cases </a:t>
            </a:r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outcomes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2"/>
            <a:ext cx="8681012" cy="4629167"/>
          </a:xfrm>
        </p:spPr>
        <p:txBody>
          <a:bodyPr/>
          <a:lstStyle/>
          <a:p>
            <a:r>
              <a:rPr lang="en-US" dirty="0" smtClean="0">
                <a:latin typeface="Calibri" pitchFamily="34" charset="0"/>
              </a:rPr>
              <a:t>Case 4: Y-shaped </a:t>
            </a:r>
            <a:r>
              <a:rPr lang="en-US" dirty="0" err="1" smtClean="0">
                <a:latin typeface="Calibri" pitchFamily="34" charset="0"/>
              </a:rPr>
              <a:t>juntions</a:t>
            </a:r>
            <a:endParaRPr lang="en-US" dirty="0"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r>
              <a:rPr smtClean="0">
                <a:latin typeface="Calibri" pitchFamily="34" charset="0"/>
              </a:rPr>
              <a:t>Outcome:  the robot can stop at the junction in 3 cases. However, in picture 1 and 2, the robot go out of line when turn left or right</a:t>
            </a:r>
          </a:p>
        </p:txBody>
      </p:sp>
      <p:pic>
        <p:nvPicPr>
          <p:cNvPr id="4" name="Picture 3" descr="C:\Users\Win7SP1-32\Desktop\Thesis image\Y-shaped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71600"/>
            <a:ext cx="3048000" cy="292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Win7SP1-32\Desktop\Thesis image\Y-shaped3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295400"/>
            <a:ext cx="2971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Win7SP1-32\Desktop\Thesis image\Y-shaped1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1295400"/>
            <a:ext cx="2590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Test cases </a:t>
            </a:r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outcomes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2"/>
            <a:ext cx="8681012" cy="554356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itchFamily="34" charset="0"/>
              </a:rPr>
              <a:t>Case 5: the roundabout</a:t>
            </a: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endParaRPr smtClean="0">
              <a:latin typeface="Calibri" pitchFamily="34" charset="0"/>
            </a:endParaRPr>
          </a:p>
          <a:p>
            <a:r>
              <a:rPr smtClean="0">
                <a:latin typeface="Calibri" pitchFamily="34" charset="0"/>
              </a:rPr>
              <a:t>Outcome:  It is similar to the y-shaped junction, can stop at the cross point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6" name="Picture 5" descr="Roundabou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95400"/>
            <a:ext cx="4953000" cy="3505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Test cases </a:t>
            </a:r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outcomes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3"/>
            <a:ext cx="8681012" cy="1200168"/>
          </a:xfrm>
        </p:spPr>
        <p:txBody>
          <a:bodyPr/>
          <a:lstStyle/>
          <a:p>
            <a:r>
              <a:rPr smtClean="0">
                <a:latin typeface="Calibri" pitchFamily="34" charset="0"/>
              </a:rPr>
              <a:t>Case 6: Mixed case: we mix up some previous cases to build a race like the following picture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4" name="Picture 3" descr="Normal ca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6477000" cy="364166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3"/>
            <a:ext cx="8681012" cy="1200168"/>
          </a:xfrm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9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228600" y="1066800"/>
          <a:ext cx="85344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52400" y="914400"/>
            <a:ext cx="2286000" cy="4286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Introduction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lide(fromBottom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3"/>
            <a:ext cx="8681012" cy="1200168"/>
          </a:xfrm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857233"/>
            <a:ext cx="8681012" cy="1200168"/>
          </a:xfrm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7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Evaluation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mtClean="0"/>
              <a:t>We have figured some problems:</a:t>
            </a:r>
          </a:p>
          <a:p>
            <a:pPr>
              <a:buFont typeface="Arial" pitchFamily="34" charset="0"/>
              <a:buChar char="•"/>
            </a:pPr>
            <a:r>
              <a:rPr smtClean="0"/>
              <a:t>The robot sometimes stops in the middle of the road because of some dirt between the bricks</a:t>
            </a:r>
          </a:p>
          <a:p>
            <a:pPr>
              <a:buFont typeface="Arial" pitchFamily="34" charset="0"/>
              <a:buChar char="•"/>
            </a:pPr>
            <a:endParaRPr smtClean="0"/>
          </a:p>
          <a:p>
            <a:pPr>
              <a:buFont typeface="Arial" pitchFamily="34" charset="0"/>
              <a:buChar char="•"/>
            </a:pPr>
            <a:endParaRPr smtClean="0"/>
          </a:p>
          <a:p>
            <a:pPr>
              <a:buFont typeface="Arial" pitchFamily="34" charset="0"/>
              <a:buChar char="•"/>
            </a:pPr>
            <a:endParaRPr smtClean="0"/>
          </a:p>
          <a:p>
            <a:pPr>
              <a:buFont typeface="Arial" pitchFamily="34" charset="0"/>
              <a:buChar char="•"/>
            </a:pPr>
            <a:endParaRPr smtClean="0"/>
          </a:p>
          <a:p>
            <a:pPr>
              <a:buFont typeface="Arial" pitchFamily="34" charset="0"/>
              <a:buChar char="•"/>
            </a:pPr>
            <a:endParaRPr smtClean="0"/>
          </a:p>
          <a:p>
            <a:pPr>
              <a:buFont typeface="Arial" pitchFamily="34" charset="0"/>
              <a:buChar char="•"/>
            </a:pPr>
            <a:endParaRPr smtClean="0"/>
          </a:p>
          <a:p>
            <a:pPr>
              <a:buFont typeface="Arial" pitchFamily="34" charset="0"/>
              <a:buChar char="•"/>
            </a:pPr>
            <a:r>
              <a:rPr smtClean="0"/>
              <a:t>The robot keep turning left/right until it runs out of battery of turns off power</a:t>
            </a:r>
          </a:p>
          <a:p>
            <a:endParaRPr lang="en-US" dirty="0"/>
          </a:p>
        </p:txBody>
      </p:sp>
      <p:pic>
        <p:nvPicPr>
          <p:cNvPr id="4" name="Picture 3" descr="dir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3600"/>
            <a:ext cx="4267200" cy="22763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7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Evaluation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mtClean="0"/>
              <a:t>Beside those bugs:</a:t>
            </a:r>
          </a:p>
          <a:p>
            <a:pPr>
              <a:buFont typeface="Arial" pitchFamily="34" charset="0"/>
              <a:buChar char="•"/>
            </a:pPr>
            <a:r>
              <a:rPr smtClean="0"/>
              <a:t>The robot is running stable in most the demos.</a:t>
            </a:r>
          </a:p>
          <a:p>
            <a:endParaRPr smtClean="0"/>
          </a:p>
          <a:p>
            <a:pPr>
              <a:buFont typeface="Arial" pitchFamily="34" charset="0"/>
              <a:buChar char="•"/>
            </a:pPr>
            <a:r>
              <a:rPr smtClean="0"/>
              <a:t>The robot can detect wide range of junctions.</a:t>
            </a:r>
          </a:p>
          <a:p>
            <a:endParaRPr smtClean="0"/>
          </a:p>
          <a:p>
            <a:pPr>
              <a:buFont typeface="Arial" pitchFamily="34" charset="0"/>
              <a:buChar char="•"/>
            </a:pPr>
            <a:r>
              <a:rPr smtClean="0"/>
              <a:t>Greatly reduced wobbles when changing directions.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7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smtClean="0"/>
              <a:t>Studied 2 technologies for controlling robots: path following and using Kinect. Understand their features, algorithm and application</a:t>
            </a:r>
          </a:p>
          <a:p>
            <a:endParaRPr smtClean="0"/>
          </a:p>
          <a:p>
            <a:pPr>
              <a:buFont typeface="Arial" pitchFamily="34" charset="0"/>
              <a:buChar char="•"/>
            </a:pPr>
            <a:r>
              <a:rPr smtClean="0"/>
              <a:t>Not an easy road: wasting too much time at the beginning researching about avoiding ostacles using Kinect.</a:t>
            </a:r>
          </a:p>
          <a:p>
            <a:endParaRPr smtClean="0"/>
          </a:p>
          <a:p>
            <a:pPr>
              <a:buFont typeface="Arial" pitchFamily="34" charset="0"/>
              <a:buChar char="•"/>
            </a:pPr>
            <a:r>
              <a:rPr smtClean="0"/>
              <a:t>Take an inspiration from controlling power point slides through Kinect, then combine with path following robot to become the hybrid approach.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7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Future works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smtClean="0"/>
              <a:t>Face recognition and speed recognition: Kinect can train the voice and face of a certain user, remember him/her and only take commands from him/her.</a:t>
            </a:r>
          </a:p>
          <a:p>
            <a:endParaRPr smtClean="0"/>
          </a:p>
          <a:p>
            <a:pPr>
              <a:buFont typeface="Arial" pitchFamily="34" charset="0"/>
              <a:buChar char="•"/>
            </a:pPr>
            <a:r>
              <a:rPr smtClean="0"/>
              <a:t>The robot go from point A to point B automatically</a:t>
            </a:r>
          </a:p>
          <a:p>
            <a:endParaRPr smtClean="0"/>
          </a:p>
          <a:p>
            <a:pPr>
              <a:buFont typeface="Arial" pitchFamily="34" charset="0"/>
              <a:buChar char="•"/>
            </a:pPr>
            <a:r>
              <a:rPr smtClean="0"/>
              <a:t>Continue developing the idea of using Kinect to avoid ostacles.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143000"/>
            <a:ext cx="8305800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800" b="1" cap="all" dirty="0" smtClean="0">
                <a:ln w="0">
                  <a:solidFill>
                    <a:schemeClr val="accent1">
                      <a:lumMod val="50000"/>
                    </a:schemeClr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6350" stA="60000" endA="900" endPos="60000" dist="29997" dir="5400000" sy="-100000" algn="bl" rotWithShape="0"/>
                </a:effectLst>
              </a:rPr>
              <a:t>Thank you for </a:t>
            </a:r>
            <a:r>
              <a:rPr lang="en-US" sz="8800" b="1" cap="all" dirty="0" err="1" smtClean="0">
                <a:ln w="0">
                  <a:solidFill>
                    <a:schemeClr val="accent1">
                      <a:lumMod val="50000"/>
                    </a:schemeClr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6350" stA="60000" endA="900" endPos="60000" dist="29997" dir="5400000" sy="-100000" algn="bl" rotWithShape="0"/>
                </a:effectLst>
              </a:rPr>
              <a:t>listenning</a:t>
            </a:r>
            <a:endParaRPr lang="en-US" sz="8800" b="1" cap="all" dirty="0">
              <a:ln w="0">
                <a:solidFill>
                  <a:schemeClr val="accent1">
                    <a:lumMod val="50000"/>
                  </a:schemeClr>
                </a:solidFill>
              </a:ln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5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C:\Users\Pham Loc\Desktop\A DUC MOBILEROBOT\HINH ANH\DSC00203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4038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09800" y="5410200"/>
            <a:ext cx="45720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Path following robot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C:\Users\Pham Loc\Desktop\A DUC MOBILEROBOT\HINH ANH\DSC00202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7008" y="914400"/>
            <a:ext cx="450459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3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Content Placeholder 23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846748"/>
            <a:ext cx="5638800" cy="4944452"/>
          </a:xfrm>
          <a:ln>
            <a:solidFill>
              <a:schemeClr val="tx1"/>
            </a:solidFill>
          </a:ln>
        </p:spPr>
      </p:pic>
      <p:sp>
        <p:nvSpPr>
          <p:cNvPr id="25" name="Rectangle 24"/>
          <p:cNvSpPr/>
          <p:nvPr/>
        </p:nvSpPr>
        <p:spPr>
          <a:xfrm>
            <a:off x="2209800" y="6248400"/>
            <a:ext cx="4457374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Basic layout of path following robot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7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228600" y="838200"/>
          <a:ext cx="8686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188" y="208943"/>
            <a:ext cx="5981012" cy="428628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Gesture recognition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94" y="685800"/>
            <a:ext cx="8681012" cy="5440363"/>
          </a:xfrm>
        </p:spPr>
        <p:txBody>
          <a:bodyPr>
            <a:normAutofit lnSpcReduction="10000"/>
          </a:bodyPr>
          <a:lstStyle/>
          <a:p>
            <a:r>
              <a:rPr lang="en-US" sz="2800" i="1" u="sng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Definition:</a:t>
            </a:r>
          </a:p>
          <a:p>
            <a:endParaRPr lang="en-US" sz="2800" i="1" u="sng" dirty="0" smtClean="0">
              <a:latin typeface="Calibri" pitchFamily="34" charset="0"/>
            </a:endParaRPr>
          </a:p>
          <a:p>
            <a:pPr marL="463550" lvl="1" indent="-231775"/>
            <a:r>
              <a:rPr lang="en-US" sz="2200" dirty="0" smtClean="0">
                <a:latin typeface="Calibri" pitchFamily="34" charset="0"/>
              </a:rPr>
              <a:t>A way for computer to understand human body language</a:t>
            </a:r>
            <a:r>
              <a:rPr lang="en-US" sz="2200" dirty="0" smtClean="0">
                <a:latin typeface="Calibri" pitchFamily="34" charset="0"/>
              </a:rPr>
              <a:t>.</a:t>
            </a:r>
          </a:p>
          <a:p>
            <a:pPr marL="463550" lvl="1" indent="-231775">
              <a:buNone/>
            </a:pPr>
            <a:endParaRPr lang="en-US" sz="2200" dirty="0" smtClean="0">
              <a:latin typeface="Calibri" pitchFamily="34" charset="0"/>
            </a:endParaRPr>
          </a:p>
          <a:p>
            <a:pPr marL="463550" lvl="1" indent="-231775"/>
            <a:r>
              <a:rPr lang="en-US" sz="2200" dirty="0" smtClean="0">
                <a:latin typeface="Calibri" pitchFamily="34" charset="0"/>
              </a:rPr>
              <a:t>Interpreting </a:t>
            </a:r>
            <a:r>
              <a:rPr lang="en-US" sz="2200" dirty="0" smtClean="0">
                <a:latin typeface="Calibri" pitchFamily="34" charset="0"/>
              </a:rPr>
              <a:t>human gestures via mathematical algorithms.</a:t>
            </a:r>
          </a:p>
          <a:p>
            <a:pPr marL="463550" lvl="1" indent="-231775">
              <a:buNone/>
            </a:pPr>
            <a:endParaRPr lang="en-US" sz="2200" dirty="0" smtClean="0">
              <a:latin typeface="Calibri" pitchFamily="34" charset="0"/>
            </a:endParaRPr>
          </a:p>
          <a:p>
            <a:pPr marL="463550" lvl="1" indent="-231775"/>
            <a:r>
              <a:rPr lang="en-US" sz="2200" dirty="0" smtClean="0">
                <a:latin typeface="Calibri" pitchFamily="34" charset="0"/>
              </a:rPr>
              <a:t>Application: Point a finger at the computer screen so that the cursor will move accordingly =&gt; can potentially replace some old input devices (mouse, keyboard, etc)</a:t>
            </a:r>
          </a:p>
          <a:p>
            <a:pPr marL="463550" lvl="1" indent="-231775">
              <a:buNone/>
            </a:pPr>
            <a:endParaRPr lang="en-US" sz="2200" dirty="0" smtClean="0">
              <a:latin typeface="Calibri" pitchFamily="34" charset="0"/>
            </a:endParaRPr>
          </a:p>
          <a:p>
            <a:pPr marL="463550" lvl="1" indent="-231775"/>
            <a:r>
              <a:rPr lang="en-US" sz="2200" dirty="0" smtClean="0">
                <a:latin typeface="Calibri" pitchFamily="34" charset="0"/>
              </a:rPr>
              <a:t>The ability to track a person's movements and determine what gestures they may be performing can be achieved through various tools. In this thesis, we use </a:t>
            </a:r>
            <a:r>
              <a:rPr lang="en-US" sz="2200" dirty="0" err="1" smtClean="0">
                <a:latin typeface="Calibri" pitchFamily="34" charset="0"/>
              </a:rPr>
              <a:t>Kinect</a:t>
            </a:r>
            <a:r>
              <a:rPr lang="en-US" sz="2200" dirty="0" smtClean="0">
                <a:latin typeface="Calibri" pitchFamily="34" charset="0"/>
              </a:rPr>
              <a:t> sensor, one of the depth-aware camera types.</a:t>
            </a:r>
          </a:p>
          <a:p>
            <a:pPr lvl="1">
              <a:buNone/>
            </a:pPr>
            <a:endParaRPr lang="en-US" dirty="0" smtClean="0">
              <a:latin typeface="Calibri" pitchFamily="34" charset="0"/>
            </a:endParaRPr>
          </a:p>
          <a:p>
            <a:pPr lvl="1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Gesture recognition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C:\Users\p.h.phat\Desktop\gesturelib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0"/>
            <a:ext cx="8077200" cy="5181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219200" y="6248400"/>
            <a:ext cx="67056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Taking pictures through human gestures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Gesture recognition</a:t>
            </a:r>
            <a:endParaRPr lang="en-US" sz="3000" b="1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3">
              <a:buNone/>
            </a:pPr>
            <a:r>
              <a:rPr lang="en-US" sz="2800" dirty="0" smtClean="0"/>
              <a:t>     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676400" y="6324600"/>
            <a:ext cx="60960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Kinect’s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sensor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F:\Kinect Thesis\Images\Microsoft-Kinect-Senso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43000"/>
            <a:ext cx="7086599" cy="39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m62_Science_PowerPoint_Templat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ustom 3">
      <a:majorFont>
        <a:latin typeface="Papyrus"/>
        <a:ea typeface=""/>
        <a:cs typeface=""/>
      </a:majorFont>
      <a:minorFont>
        <a:latin typeface="Papyru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s-PowerPoint-Template-0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 anchorCtr="0">
        <a:spAutoFit/>
      </a:bodyPr>
      <a:lstStyle>
        <a:defPPr algn="ctr">
          <a:defRPr sz="24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m62_Science_PowerPoint_Template2</Template>
  <TotalTime>1718</TotalTime>
  <Words>1249</Words>
  <Application>Microsoft Office PowerPoint</Application>
  <PresentationFormat>On-screen Show (4:3)</PresentationFormat>
  <Paragraphs>238</Paragraphs>
  <Slides>36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m62_Science_PowerPoint_Template</vt:lpstr>
      <vt:lpstr>Sales-PowerPoint-Template-07</vt:lpstr>
      <vt:lpstr>Defense Thesis </vt:lpstr>
      <vt:lpstr>Content</vt:lpstr>
      <vt:lpstr>Problem statement</vt:lpstr>
      <vt:lpstr>Problem statement</vt:lpstr>
      <vt:lpstr>Problem statement</vt:lpstr>
      <vt:lpstr>Problem statement</vt:lpstr>
      <vt:lpstr>Gesture recognition</vt:lpstr>
      <vt:lpstr>Gesture recognition</vt:lpstr>
      <vt:lpstr>Gesture recognition</vt:lpstr>
      <vt:lpstr>Gesture recognition</vt:lpstr>
      <vt:lpstr>Gesture recognition  </vt:lpstr>
      <vt:lpstr>Skeletal tracking</vt:lpstr>
      <vt:lpstr>Skeletal tracking</vt:lpstr>
      <vt:lpstr>Skeletal tracking</vt:lpstr>
      <vt:lpstr>Skeletal tracking</vt:lpstr>
      <vt:lpstr>Skeletal tracking</vt:lpstr>
      <vt:lpstr>PID controller</vt:lpstr>
      <vt:lpstr>PID controller</vt:lpstr>
      <vt:lpstr>Slide 19</vt:lpstr>
      <vt:lpstr>Slide 20</vt:lpstr>
      <vt:lpstr>Slide 21</vt:lpstr>
      <vt:lpstr>Slide 22</vt:lpstr>
      <vt:lpstr>Test cases and outcomes</vt:lpstr>
      <vt:lpstr>Test cases and outcomes</vt:lpstr>
      <vt:lpstr>Test cases and outcomes</vt:lpstr>
      <vt:lpstr>Test cases and outcomes</vt:lpstr>
      <vt:lpstr>Test cases and outcomes</vt:lpstr>
      <vt:lpstr>Test cases and outcomes</vt:lpstr>
      <vt:lpstr>Demo</vt:lpstr>
      <vt:lpstr>Demo</vt:lpstr>
      <vt:lpstr>Demo</vt:lpstr>
      <vt:lpstr>Evaluation</vt:lpstr>
      <vt:lpstr>Evaluation</vt:lpstr>
      <vt:lpstr>Conclusion</vt:lpstr>
      <vt:lpstr>Future works</vt:lpstr>
      <vt:lpstr>  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p.h.phat</dc:creator>
  <cp:lastModifiedBy>PHONGVU</cp:lastModifiedBy>
  <cp:revision>142</cp:revision>
  <dcterms:created xsi:type="dcterms:W3CDTF">2006-08-16T00:00:00Z</dcterms:created>
  <dcterms:modified xsi:type="dcterms:W3CDTF">2013-12-30T22:48:19Z</dcterms:modified>
</cp:coreProperties>
</file>